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90" r:id="rId2"/>
    <p:sldId id="301" r:id="rId3"/>
    <p:sldId id="303" r:id="rId4"/>
    <p:sldId id="304" r:id="rId5"/>
    <p:sldId id="306" r:id="rId6"/>
    <p:sldId id="307" r:id="rId7"/>
    <p:sldId id="30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7C2B"/>
    <a:srgbClr val="FFDE00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03F326-0864-4BC1-A1D1-0EEED70A29D9}" v="771" dt="2019-11-20T06:51:12.9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64" autoAdjust="0"/>
    <p:restoredTop sz="94645" autoAdjust="0"/>
  </p:normalViewPr>
  <p:slideViewPr>
    <p:cSldViewPr snapToGrid="0" snapToObjects="1">
      <p:cViewPr>
        <p:scale>
          <a:sx n="112" d="100"/>
          <a:sy n="112" d="100"/>
        </p:scale>
        <p:origin x="480" y="3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87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57" Type="http://schemas.microsoft.com/office/2015/10/relationships/revisionInfo" Target="revisionInfo.xml"/><Relationship Id="rId10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0F5E43-FB3F-244B-B6B4-E279CE7AAC37}" type="doc">
      <dgm:prSet loTypeId="urn:microsoft.com/office/officeart/2005/8/layout/cycle5" loCatId="" qsTypeId="urn:microsoft.com/office/officeart/2005/8/quickstyle/simple3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2A06F7A8-FB60-F044-B91A-6A41F293A8A7}">
      <dgm:prSet phldrT="[Text]" custT="1"/>
      <dgm:spPr/>
      <dgm:t>
        <a:bodyPr/>
        <a:lstStyle/>
        <a:p>
          <a:r>
            <a:rPr lang="en-US" sz="2000" b="1" i="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Use cases</a:t>
          </a:r>
          <a:endParaRPr lang="en-US" sz="2000" b="1" i="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B705F65A-4893-C648-B9EF-47DD09F92823}" type="parTrans" cxnId="{A8CFE79E-5CD0-1F44-BFC9-521AE22FCA98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2FAC87A3-F862-0642-9F69-CA3F2B50EE6A}" type="sibTrans" cxnId="{A8CFE79E-5CD0-1F44-BFC9-521AE22FCA98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D7F63BC2-6AAD-9348-9DEA-878557BEA07D}">
      <dgm:prSet phldrT="[Text]" custT="1"/>
      <dgm:spPr/>
      <dgm:t>
        <a:bodyPr/>
        <a:lstStyle/>
        <a:p>
          <a:r>
            <a:rPr lang="en-US" sz="2000" b="1" i="0" dirty="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Requirements</a:t>
          </a:r>
          <a:endParaRPr lang="en-US" sz="2000" b="1" i="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5D656FC1-0C47-D340-BCDF-4AA1C9488965}" type="parTrans" cxnId="{050C66C4-BD64-D041-AB7A-F6D8BD06B1D2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3EDB991E-5CFE-684A-936A-9397EE6EA46F}" type="sibTrans" cxnId="{050C66C4-BD64-D041-AB7A-F6D8BD06B1D2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C9436DD3-E68F-654A-B340-301FB2A99927}">
      <dgm:prSet phldrT="[Text]" custT="1"/>
      <dgm:spPr/>
      <dgm:t>
        <a:bodyPr/>
        <a:lstStyle/>
        <a:p>
          <a:r>
            <a:rPr lang="en-US" sz="2000" b="1" i="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Architecture</a:t>
          </a:r>
          <a:endParaRPr lang="en-US" sz="2000" b="1" i="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72812776-0479-D54A-9569-4C7EBF8482DF}" type="parTrans" cxnId="{C6C787BB-1478-054D-B2AF-03CF9B06CC24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9B058513-C5E5-7E4E-B657-21C15D0101C5}" type="sibTrans" cxnId="{C6C787BB-1478-054D-B2AF-03CF9B06CC24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37D49939-A8F2-3A4F-8346-17B4D96447DC}">
      <dgm:prSet phldrT="[Text]" custT="1"/>
      <dgm:spPr/>
      <dgm:t>
        <a:bodyPr/>
        <a:lstStyle/>
        <a:p>
          <a:r>
            <a:rPr lang="en-US" sz="2000" b="1" i="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Prototyping</a:t>
          </a:r>
          <a:endParaRPr lang="en-US" sz="2000" b="1" i="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9EA8EFB7-17D3-0347-A5F7-CFED1BBF3171}" type="parTrans" cxnId="{024B9593-A6FA-174F-9E54-71E1F6ADBF6B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917B907A-4923-4248-B0F0-5B8987796E6B}" type="sibTrans" cxnId="{024B9593-A6FA-174F-9E54-71E1F6ADBF6B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CC3FBF60-09F7-794D-8900-D8D5BB93BA72}">
      <dgm:prSet phldrT="[Text]" custT="1"/>
      <dgm:spPr/>
      <dgm:t>
        <a:bodyPr/>
        <a:lstStyle/>
        <a:p>
          <a:r>
            <a:rPr lang="en-US" sz="2000" b="1" i="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Use case prototyping</a:t>
          </a:r>
          <a:endParaRPr lang="en-US" sz="2000" b="1" i="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3A6E2E72-0866-FC44-8E42-72BC43976934}" type="parTrans" cxnId="{5EC86A49-89B1-BB4B-A271-87095F8C1A25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368DA711-3A58-F943-9B33-A6D20AA2C311}" type="sibTrans" cxnId="{5EC86A49-89B1-BB4B-A271-87095F8C1A25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9C4F5603-2C75-7840-AFDA-533742937C19}">
      <dgm:prSet custT="1"/>
      <dgm:spPr/>
      <dgm:t>
        <a:bodyPr/>
        <a:lstStyle/>
        <a:p>
          <a:r>
            <a:rPr lang="en-US" sz="2000" b="1" i="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API</a:t>
          </a:r>
          <a:endParaRPr lang="en-US" sz="2000" b="1" i="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D8B16ED6-A7B5-F14B-B574-7948F4FE6EAA}" type="parTrans" cxnId="{7CA623DD-4BEA-E542-A0DC-3CBB797F204F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2D5C533A-8B93-8640-9141-1DE52F1AD0AF}" type="sibTrans" cxnId="{7CA623DD-4BEA-E542-A0DC-3CBB797F204F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045969BF-3971-C046-8673-41D2DC6F0067}">
      <dgm:prSet custT="1"/>
      <dgm:spPr/>
      <dgm:t>
        <a:bodyPr/>
        <a:lstStyle/>
        <a:p>
          <a:r>
            <a:rPr lang="en-US" sz="2000" b="1" i="0" dirty="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Development</a:t>
          </a:r>
          <a:endParaRPr lang="en-US" sz="2000" b="1" i="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D09E189E-1068-0E4E-86DF-D8CF70C75ED0}" type="parTrans" cxnId="{4EFB1C2D-902D-1948-9D0D-7FDC0ED1FAFA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4570F073-9356-E149-88C7-ACE6F5ECE7DB}" type="sibTrans" cxnId="{4EFB1C2D-902D-1948-9D0D-7FDC0ED1FAFA}">
      <dgm:prSet/>
      <dgm:spPr/>
      <dgm:t>
        <a:bodyPr/>
        <a:lstStyle/>
        <a:p>
          <a:endParaRPr lang="en-US" sz="2000" b="1" i="0">
            <a:ln>
              <a:solidFill>
                <a:srgbClr val="FFDE00"/>
              </a:solidFill>
            </a:ln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26E15CB4-2648-9E45-A312-5978AED027BF}" type="pres">
      <dgm:prSet presAssocID="{320F5E43-FB3F-244B-B6B4-E279CE7AAC37}" presName="cycle" presStyleCnt="0">
        <dgm:presLayoutVars>
          <dgm:dir/>
          <dgm:resizeHandles val="exact"/>
        </dgm:presLayoutVars>
      </dgm:prSet>
      <dgm:spPr/>
    </dgm:pt>
    <dgm:pt modelId="{10FB17FA-16C2-404D-89F7-F1005746CE05}" type="pres">
      <dgm:prSet presAssocID="{2A06F7A8-FB60-F044-B91A-6A41F293A8A7}" presName="node" presStyleLbl="node1" presStyleIdx="0" presStyleCnt="7" custScaleX="136015">
        <dgm:presLayoutVars>
          <dgm:bulletEnabled val="1"/>
        </dgm:presLayoutVars>
      </dgm:prSet>
      <dgm:spPr/>
    </dgm:pt>
    <dgm:pt modelId="{B8AF703A-3416-C449-913F-39D646339D45}" type="pres">
      <dgm:prSet presAssocID="{2A06F7A8-FB60-F044-B91A-6A41F293A8A7}" presName="spNode" presStyleCnt="0"/>
      <dgm:spPr/>
    </dgm:pt>
    <dgm:pt modelId="{3CF7BABA-9213-C246-A90C-E74106D616E2}" type="pres">
      <dgm:prSet presAssocID="{2FAC87A3-F862-0642-9F69-CA3F2B50EE6A}" presName="sibTrans" presStyleLbl="sibTrans1D1" presStyleIdx="0" presStyleCnt="7"/>
      <dgm:spPr/>
    </dgm:pt>
    <dgm:pt modelId="{AF859C16-EE9B-E246-8D5F-A914BBCBA64E}" type="pres">
      <dgm:prSet presAssocID="{D7F63BC2-6AAD-9348-9DEA-878557BEA07D}" presName="node" presStyleLbl="node1" presStyleIdx="1" presStyleCnt="7" custScaleX="171815">
        <dgm:presLayoutVars>
          <dgm:bulletEnabled val="1"/>
        </dgm:presLayoutVars>
      </dgm:prSet>
      <dgm:spPr/>
    </dgm:pt>
    <dgm:pt modelId="{0B5E9949-846A-6442-9C78-B8BE154764B8}" type="pres">
      <dgm:prSet presAssocID="{D7F63BC2-6AAD-9348-9DEA-878557BEA07D}" presName="spNode" presStyleCnt="0"/>
      <dgm:spPr/>
    </dgm:pt>
    <dgm:pt modelId="{8F3C1182-1139-3A49-AF08-B110EA8588C8}" type="pres">
      <dgm:prSet presAssocID="{3EDB991E-5CFE-684A-936A-9397EE6EA46F}" presName="sibTrans" presStyleLbl="sibTrans1D1" presStyleIdx="1" presStyleCnt="7"/>
      <dgm:spPr/>
    </dgm:pt>
    <dgm:pt modelId="{465241EE-8F55-064D-B736-9A73EEEFA11A}" type="pres">
      <dgm:prSet presAssocID="{C9436DD3-E68F-654A-B340-301FB2A99927}" presName="node" presStyleLbl="node1" presStyleIdx="2" presStyleCnt="7" custScaleX="136015">
        <dgm:presLayoutVars>
          <dgm:bulletEnabled val="1"/>
        </dgm:presLayoutVars>
      </dgm:prSet>
      <dgm:spPr/>
    </dgm:pt>
    <dgm:pt modelId="{FEEC83E4-1FBB-8B40-AB8E-10DFA25B4EF8}" type="pres">
      <dgm:prSet presAssocID="{C9436DD3-E68F-654A-B340-301FB2A99927}" presName="spNode" presStyleCnt="0"/>
      <dgm:spPr/>
    </dgm:pt>
    <dgm:pt modelId="{6F7E525E-2DA5-A04E-BA87-9987B707CD22}" type="pres">
      <dgm:prSet presAssocID="{9B058513-C5E5-7E4E-B657-21C15D0101C5}" presName="sibTrans" presStyleLbl="sibTrans1D1" presStyleIdx="2" presStyleCnt="7"/>
      <dgm:spPr/>
    </dgm:pt>
    <dgm:pt modelId="{EBA54CC3-443C-4C42-B042-B3D6D5ED76F8}" type="pres">
      <dgm:prSet presAssocID="{37D49939-A8F2-3A4F-8346-17B4D96447DC}" presName="node" presStyleLbl="node1" presStyleIdx="3" presStyleCnt="7" custScaleX="136015">
        <dgm:presLayoutVars>
          <dgm:bulletEnabled val="1"/>
        </dgm:presLayoutVars>
      </dgm:prSet>
      <dgm:spPr/>
    </dgm:pt>
    <dgm:pt modelId="{AAFB1BF3-52E1-7842-8B13-8336C8132E16}" type="pres">
      <dgm:prSet presAssocID="{37D49939-A8F2-3A4F-8346-17B4D96447DC}" presName="spNode" presStyleCnt="0"/>
      <dgm:spPr/>
    </dgm:pt>
    <dgm:pt modelId="{2FE35744-09B6-784E-80BD-BBE05183A195}" type="pres">
      <dgm:prSet presAssocID="{917B907A-4923-4248-B0F0-5B8987796E6B}" presName="sibTrans" presStyleLbl="sibTrans1D1" presStyleIdx="3" presStyleCnt="7"/>
      <dgm:spPr/>
    </dgm:pt>
    <dgm:pt modelId="{DA633D2B-BFDC-FE44-A754-83157ADF45BE}" type="pres">
      <dgm:prSet presAssocID="{CC3FBF60-09F7-794D-8900-D8D5BB93BA72}" presName="node" presStyleLbl="node1" presStyleIdx="4" presStyleCnt="7" custScaleX="136015">
        <dgm:presLayoutVars>
          <dgm:bulletEnabled val="1"/>
        </dgm:presLayoutVars>
      </dgm:prSet>
      <dgm:spPr/>
    </dgm:pt>
    <dgm:pt modelId="{70CCF80D-5C50-3A43-A3EC-5E198284E696}" type="pres">
      <dgm:prSet presAssocID="{CC3FBF60-09F7-794D-8900-D8D5BB93BA72}" presName="spNode" presStyleCnt="0"/>
      <dgm:spPr/>
    </dgm:pt>
    <dgm:pt modelId="{B50E9476-A0E0-A541-91F1-513FACC60ED2}" type="pres">
      <dgm:prSet presAssocID="{368DA711-3A58-F943-9B33-A6D20AA2C311}" presName="sibTrans" presStyleLbl="sibTrans1D1" presStyleIdx="4" presStyleCnt="7"/>
      <dgm:spPr/>
    </dgm:pt>
    <dgm:pt modelId="{83063AD6-393D-3440-9CC0-B017AC52228B}" type="pres">
      <dgm:prSet presAssocID="{9C4F5603-2C75-7840-AFDA-533742937C19}" presName="node" presStyleLbl="node1" presStyleIdx="5" presStyleCnt="7" custScaleX="136015">
        <dgm:presLayoutVars>
          <dgm:bulletEnabled val="1"/>
        </dgm:presLayoutVars>
      </dgm:prSet>
      <dgm:spPr/>
    </dgm:pt>
    <dgm:pt modelId="{48838538-FA86-794E-9F42-6B7A0E76FB35}" type="pres">
      <dgm:prSet presAssocID="{9C4F5603-2C75-7840-AFDA-533742937C19}" presName="spNode" presStyleCnt="0"/>
      <dgm:spPr/>
    </dgm:pt>
    <dgm:pt modelId="{390AF03E-7F0B-8E42-A360-201598A609D6}" type="pres">
      <dgm:prSet presAssocID="{2D5C533A-8B93-8640-9141-1DE52F1AD0AF}" presName="sibTrans" presStyleLbl="sibTrans1D1" presStyleIdx="5" presStyleCnt="7"/>
      <dgm:spPr/>
    </dgm:pt>
    <dgm:pt modelId="{1A9F25DE-46F1-2F47-AA23-BCD3AEDADBFA}" type="pres">
      <dgm:prSet presAssocID="{045969BF-3971-C046-8673-41D2DC6F0067}" presName="node" presStyleLbl="node1" presStyleIdx="6" presStyleCnt="7" custScaleX="161398">
        <dgm:presLayoutVars>
          <dgm:bulletEnabled val="1"/>
        </dgm:presLayoutVars>
      </dgm:prSet>
      <dgm:spPr/>
    </dgm:pt>
    <dgm:pt modelId="{CC216FDA-F5B9-0D47-92E7-0C5CB282AFF0}" type="pres">
      <dgm:prSet presAssocID="{045969BF-3971-C046-8673-41D2DC6F0067}" presName="spNode" presStyleCnt="0"/>
      <dgm:spPr/>
    </dgm:pt>
    <dgm:pt modelId="{06EFB304-B699-CD4E-8BA8-C9CDEA88AFD2}" type="pres">
      <dgm:prSet presAssocID="{4570F073-9356-E149-88C7-ACE6F5ECE7DB}" presName="sibTrans" presStyleLbl="sibTrans1D1" presStyleIdx="6" presStyleCnt="7"/>
      <dgm:spPr/>
    </dgm:pt>
  </dgm:ptLst>
  <dgm:cxnLst>
    <dgm:cxn modelId="{F08D1FD0-002F-F24C-AEDE-A3B3D2EF99E4}" type="presOf" srcId="{2A06F7A8-FB60-F044-B91A-6A41F293A8A7}" destId="{10FB17FA-16C2-404D-89F7-F1005746CE05}" srcOrd="0" destOrd="0" presId="urn:microsoft.com/office/officeart/2005/8/layout/cycle5"/>
    <dgm:cxn modelId="{C2837220-47EC-C642-ACB4-B0786CDBEBC8}" type="presOf" srcId="{917B907A-4923-4248-B0F0-5B8987796E6B}" destId="{2FE35744-09B6-784E-80BD-BBE05183A195}" srcOrd="0" destOrd="0" presId="urn:microsoft.com/office/officeart/2005/8/layout/cycle5"/>
    <dgm:cxn modelId="{C5C74547-B4E2-C74D-91C3-9E8691366254}" type="presOf" srcId="{D7F63BC2-6AAD-9348-9DEA-878557BEA07D}" destId="{AF859C16-EE9B-E246-8D5F-A914BBCBA64E}" srcOrd="0" destOrd="0" presId="urn:microsoft.com/office/officeart/2005/8/layout/cycle5"/>
    <dgm:cxn modelId="{5EC86A49-89B1-BB4B-A271-87095F8C1A25}" srcId="{320F5E43-FB3F-244B-B6B4-E279CE7AAC37}" destId="{CC3FBF60-09F7-794D-8900-D8D5BB93BA72}" srcOrd="4" destOrd="0" parTransId="{3A6E2E72-0866-FC44-8E42-72BC43976934}" sibTransId="{368DA711-3A58-F943-9B33-A6D20AA2C311}"/>
    <dgm:cxn modelId="{8FAE003A-5E80-1943-951F-F651E51D0A2D}" type="presOf" srcId="{368DA711-3A58-F943-9B33-A6D20AA2C311}" destId="{B50E9476-A0E0-A541-91F1-513FACC60ED2}" srcOrd="0" destOrd="0" presId="urn:microsoft.com/office/officeart/2005/8/layout/cycle5"/>
    <dgm:cxn modelId="{B2EB3055-741D-084D-8C43-22EF102D1219}" type="presOf" srcId="{2D5C533A-8B93-8640-9141-1DE52F1AD0AF}" destId="{390AF03E-7F0B-8E42-A360-201598A609D6}" srcOrd="0" destOrd="0" presId="urn:microsoft.com/office/officeart/2005/8/layout/cycle5"/>
    <dgm:cxn modelId="{E3F21B11-1C07-A64C-9F97-6D9019F94DB5}" type="presOf" srcId="{320F5E43-FB3F-244B-B6B4-E279CE7AAC37}" destId="{26E15CB4-2648-9E45-A312-5978AED027BF}" srcOrd="0" destOrd="0" presId="urn:microsoft.com/office/officeart/2005/8/layout/cycle5"/>
    <dgm:cxn modelId="{C6C787BB-1478-054D-B2AF-03CF9B06CC24}" srcId="{320F5E43-FB3F-244B-B6B4-E279CE7AAC37}" destId="{C9436DD3-E68F-654A-B340-301FB2A99927}" srcOrd="2" destOrd="0" parTransId="{72812776-0479-D54A-9569-4C7EBF8482DF}" sibTransId="{9B058513-C5E5-7E4E-B657-21C15D0101C5}"/>
    <dgm:cxn modelId="{895BE8A0-9D82-1243-AD27-4AFBB2FB5FAC}" type="presOf" srcId="{2FAC87A3-F862-0642-9F69-CA3F2B50EE6A}" destId="{3CF7BABA-9213-C246-A90C-E74106D616E2}" srcOrd="0" destOrd="0" presId="urn:microsoft.com/office/officeart/2005/8/layout/cycle5"/>
    <dgm:cxn modelId="{7A2897CF-6DF5-4D44-93E4-00272027A0A1}" type="presOf" srcId="{37D49939-A8F2-3A4F-8346-17B4D96447DC}" destId="{EBA54CC3-443C-4C42-B042-B3D6D5ED76F8}" srcOrd="0" destOrd="0" presId="urn:microsoft.com/office/officeart/2005/8/layout/cycle5"/>
    <dgm:cxn modelId="{A8CFE79E-5CD0-1F44-BFC9-521AE22FCA98}" srcId="{320F5E43-FB3F-244B-B6B4-E279CE7AAC37}" destId="{2A06F7A8-FB60-F044-B91A-6A41F293A8A7}" srcOrd="0" destOrd="0" parTransId="{B705F65A-4893-C648-B9EF-47DD09F92823}" sibTransId="{2FAC87A3-F862-0642-9F69-CA3F2B50EE6A}"/>
    <dgm:cxn modelId="{7CA623DD-4BEA-E542-A0DC-3CBB797F204F}" srcId="{320F5E43-FB3F-244B-B6B4-E279CE7AAC37}" destId="{9C4F5603-2C75-7840-AFDA-533742937C19}" srcOrd="5" destOrd="0" parTransId="{D8B16ED6-A7B5-F14B-B574-7948F4FE6EAA}" sibTransId="{2D5C533A-8B93-8640-9141-1DE52F1AD0AF}"/>
    <dgm:cxn modelId="{64DE2283-DC21-944D-A2FB-2747545BFF09}" type="presOf" srcId="{045969BF-3971-C046-8673-41D2DC6F0067}" destId="{1A9F25DE-46F1-2F47-AA23-BCD3AEDADBFA}" srcOrd="0" destOrd="0" presId="urn:microsoft.com/office/officeart/2005/8/layout/cycle5"/>
    <dgm:cxn modelId="{024B9593-A6FA-174F-9E54-71E1F6ADBF6B}" srcId="{320F5E43-FB3F-244B-B6B4-E279CE7AAC37}" destId="{37D49939-A8F2-3A4F-8346-17B4D96447DC}" srcOrd="3" destOrd="0" parTransId="{9EA8EFB7-17D3-0347-A5F7-CFED1BBF3171}" sibTransId="{917B907A-4923-4248-B0F0-5B8987796E6B}"/>
    <dgm:cxn modelId="{F2769F9F-6CCA-6F48-AFC9-386E7C054FB4}" type="presOf" srcId="{9B058513-C5E5-7E4E-B657-21C15D0101C5}" destId="{6F7E525E-2DA5-A04E-BA87-9987B707CD22}" srcOrd="0" destOrd="0" presId="urn:microsoft.com/office/officeart/2005/8/layout/cycle5"/>
    <dgm:cxn modelId="{757EDAEF-31D7-2742-8977-9CD6C30342C6}" type="presOf" srcId="{3EDB991E-5CFE-684A-936A-9397EE6EA46F}" destId="{8F3C1182-1139-3A49-AF08-B110EA8588C8}" srcOrd="0" destOrd="0" presId="urn:microsoft.com/office/officeart/2005/8/layout/cycle5"/>
    <dgm:cxn modelId="{CA60A374-8733-4440-A165-14D2F6A1C57F}" type="presOf" srcId="{C9436DD3-E68F-654A-B340-301FB2A99927}" destId="{465241EE-8F55-064D-B736-9A73EEEFA11A}" srcOrd="0" destOrd="0" presId="urn:microsoft.com/office/officeart/2005/8/layout/cycle5"/>
    <dgm:cxn modelId="{4EFB1C2D-902D-1948-9D0D-7FDC0ED1FAFA}" srcId="{320F5E43-FB3F-244B-B6B4-E279CE7AAC37}" destId="{045969BF-3971-C046-8673-41D2DC6F0067}" srcOrd="6" destOrd="0" parTransId="{D09E189E-1068-0E4E-86DF-D8CF70C75ED0}" sibTransId="{4570F073-9356-E149-88C7-ACE6F5ECE7DB}"/>
    <dgm:cxn modelId="{7E712C29-932A-4440-B617-B9E27DE84B71}" type="presOf" srcId="{9C4F5603-2C75-7840-AFDA-533742937C19}" destId="{83063AD6-393D-3440-9CC0-B017AC52228B}" srcOrd="0" destOrd="0" presId="urn:microsoft.com/office/officeart/2005/8/layout/cycle5"/>
    <dgm:cxn modelId="{F9670293-F1CD-4249-8DF2-66EDCE1ABC1B}" type="presOf" srcId="{4570F073-9356-E149-88C7-ACE6F5ECE7DB}" destId="{06EFB304-B699-CD4E-8BA8-C9CDEA88AFD2}" srcOrd="0" destOrd="0" presId="urn:microsoft.com/office/officeart/2005/8/layout/cycle5"/>
    <dgm:cxn modelId="{050C66C4-BD64-D041-AB7A-F6D8BD06B1D2}" srcId="{320F5E43-FB3F-244B-B6B4-E279CE7AAC37}" destId="{D7F63BC2-6AAD-9348-9DEA-878557BEA07D}" srcOrd="1" destOrd="0" parTransId="{5D656FC1-0C47-D340-BCDF-4AA1C9488965}" sibTransId="{3EDB991E-5CFE-684A-936A-9397EE6EA46F}"/>
    <dgm:cxn modelId="{D2840CC8-3747-374D-A902-6FA105A1F912}" type="presOf" srcId="{CC3FBF60-09F7-794D-8900-D8D5BB93BA72}" destId="{DA633D2B-BFDC-FE44-A754-83157ADF45BE}" srcOrd="0" destOrd="0" presId="urn:microsoft.com/office/officeart/2005/8/layout/cycle5"/>
    <dgm:cxn modelId="{531B0EEA-4E6B-C94B-9CA1-01F90453D1C0}" type="presParOf" srcId="{26E15CB4-2648-9E45-A312-5978AED027BF}" destId="{10FB17FA-16C2-404D-89F7-F1005746CE05}" srcOrd="0" destOrd="0" presId="urn:microsoft.com/office/officeart/2005/8/layout/cycle5"/>
    <dgm:cxn modelId="{320AED7F-11FC-184A-9CB9-8891EA5FCD08}" type="presParOf" srcId="{26E15CB4-2648-9E45-A312-5978AED027BF}" destId="{B8AF703A-3416-C449-913F-39D646339D45}" srcOrd="1" destOrd="0" presId="urn:microsoft.com/office/officeart/2005/8/layout/cycle5"/>
    <dgm:cxn modelId="{289EFB52-C75B-D448-B477-812217D77019}" type="presParOf" srcId="{26E15CB4-2648-9E45-A312-5978AED027BF}" destId="{3CF7BABA-9213-C246-A90C-E74106D616E2}" srcOrd="2" destOrd="0" presId="urn:microsoft.com/office/officeart/2005/8/layout/cycle5"/>
    <dgm:cxn modelId="{56E58373-1446-B047-97FB-DB499A041FA4}" type="presParOf" srcId="{26E15CB4-2648-9E45-A312-5978AED027BF}" destId="{AF859C16-EE9B-E246-8D5F-A914BBCBA64E}" srcOrd="3" destOrd="0" presId="urn:microsoft.com/office/officeart/2005/8/layout/cycle5"/>
    <dgm:cxn modelId="{8979AB5F-1D27-F341-B3C3-C9C2B692F641}" type="presParOf" srcId="{26E15CB4-2648-9E45-A312-5978AED027BF}" destId="{0B5E9949-846A-6442-9C78-B8BE154764B8}" srcOrd="4" destOrd="0" presId="urn:microsoft.com/office/officeart/2005/8/layout/cycle5"/>
    <dgm:cxn modelId="{37BFF712-40B1-764C-B9A4-4D820BCD51FE}" type="presParOf" srcId="{26E15CB4-2648-9E45-A312-5978AED027BF}" destId="{8F3C1182-1139-3A49-AF08-B110EA8588C8}" srcOrd="5" destOrd="0" presId="urn:microsoft.com/office/officeart/2005/8/layout/cycle5"/>
    <dgm:cxn modelId="{30F185E7-CD67-6B4E-8933-724ADAA7151C}" type="presParOf" srcId="{26E15CB4-2648-9E45-A312-5978AED027BF}" destId="{465241EE-8F55-064D-B736-9A73EEEFA11A}" srcOrd="6" destOrd="0" presId="urn:microsoft.com/office/officeart/2005/8/layout/cycle5"/>
    <dgm:cxn modelId="{C621B949-8696-D54C-BE86-9352AD03BD05}" type="presParOf" srcId="{26E15CB4-2648-9E45-A312-5978AED027BF}" destId="{FEEC83E4-1FBB-8B40-AB8E-10DFA25B4EF8}" srcOrd="7" destOrd="0" presId="urn:microsoft.com/office/officeart/2005/8/layout/cycle5"/>
    <dgm:cxn modelId="{82F69FF5-9175-7947-B796-6FB9753FBF4E}" type="presParOf" srcId="{26E15CB4-2648-9E45-A312-5978AED027BF}" destId="{6F7E525E-2DA5-A04E-BA87-9987B707CD22}" srcOrd="8" destOrd="0" presId="urn:microsoft.com/office/officeart/2005/8/layout/cycle5"/>
    <dgm:cxn modelId="{2A01B0F1-A68E-FF48-BDDF-11C7B2B86A0E}" type="presParOf" srcId="{26E15CB4-2648-9E45-A312-5978AED027BF}" destId="{EBA54CC3-443C-4C42-B042-B3D6D5ED76F8}" srcOrd="9" destOrd="0" presId="urn:microsoft.com/office/officeart/2005/8/layout/cycle5"/>
    <dgm:cxn modelId="{525013BB-3815-4948-94D2-D1F34C073B81}" type="presParOf" srcId="{26E15CB4-2648-9E45-A312-5978AED027BF}" destId="{AAFB1BF3-52E1-7842-8B13-8336C8132E16}" srcOrd="10" destOrd="0" presId="urn:microsoft.com/office/officeart/2005/8/layout/cycle5"/>
    <dgm:cxn modelId="{C2B39331-2D2A-C040-8321-6FE019A9CBAE}" type="presParOf" srcId="{26E15CB4-2648-9E45-A312-5978AED027BF}" destId="{2FE35744-09B6-784E-80BD-BBE05183A195}" srcOrd="11" destOrd="0" presId="urn:microsoft.com/office/officeart/2005/8/layout/cycle5"/>
    <dgm:cxn modelId="{6A8931E7-4C98-4146-B010-87D55ADDE149}" type="presParOf" srcId="{26E15CB4-2648-9E45-A312-5978AED027BF}" destId="{DA633D2B-BFDC-FE44-A754-83157ADF45BE}" srcOrd="12" destOrd="0" presId="urn:microsoft.com/office/officeart/2005/8/layout/cycle5"/>
    <dgm:cxn modelId="{BF830201-CD6A-654A-9D95-346AB5592AD1}" type="presParOf" srcId="{26E15CB4-2648-9E45-A312-5978AED027BF}" destId="{70CCF80D-5C50-3A43-A3EC-5E198284E696}" srcOrd="13" destOrd="0" presId="urn:microsoft.com/office/officeart/2005/8/layout/cycle5"/>
    <dgm:cxn modelId="{22881CF6-ADB5-A44D-933C-49EA4592F958}" type="presParOf" srcId="{26E15CB4-2648-9E45-A312-5978AED027BF}" destId="{B50E9476-A0E0-A541-91F1-513FACC60ED2}" srcOrd="14" destOrd="0" presId="urn:microsoft.com/office/officeart/2005/8/layout/cycle5"/>
    <dgm:cxn modelId="{8A84AED6-5D46-E348-B236-373008648832}" type="presParOf" srcId="{26E15CB4-2648-9E45-A312-5978AED027BF}" destId="{83063AD6-393D-3440-9CC0-B017AC52228B}" srcOrd="15" destOrd="0" presId="urn:microsoft.com/office/officeart/2005/8/layout/cycle5"/>
    <dgm:cxn modelId="{3CE47842-7A99-6944-9499-56EBAA8DCFFB}" type="presParOf" srcId="{26E15CB4-2648-9E45-A312-5978AED027BF}" destId="{48838538-FA86-794E-9F42-6B7A0E76FB35}" srcOrd="16" destOrd="0" presId="urn:microsoft.com/office/officeart/2005/8/layout/cycle5"/>
    <dgm:cxn modelId="{24D11541-28CB-6A4B-91E6-F9AB7F51BD67}" type="presParOf" srcId="{26E15CB4-2648-9E45-A312-5978AED027BF}" destId="{390AF03E-7F0B-8E42-A360-201598A609D6}" srcOrd="17" destOrd="0" presId="urn:microsoft.com/office/officeart/2005/8/layout/cycle5"/>
    <dgm:cxn modelId="{37A7E5BA-5922-7048-8660-80C56D0D4A6E}" type="presParOf" srcId="{26E15CB4-2648-9E45-A312-5978AED027BF}" destId="{1A9F25DE-46F1-2F47-AA23-BCD3AEDADBFA}" srcOrd="18" destOrd="0" presId="urn:microsoft.com/office/officeart/2005/8/layout/cycle5"/>
    <dgm:cxn modelId="{DEAE37AC-1E40-0F4C-B43B-260D1DE102F9}" type="presParOf" srcId="{26E15CB4-2648-9E45-A312-5978AED027BF}" destId="{CC216FDA-F5B9-0D47-92E7-0C5CB282AFF0}" srcOrd="19" destOrd="0" presId="urn:microsoft.com/office/officeart/2005/8/layout/cycle5"/>
    <dgm:cxn modelId="{29E83087-9FC8-0242-94E5-304C83A9ED4C}" type="presParOf" srcId="{26E15CB4-2648-9E45-A312-5978AED027BF}" destId="{06EFB304-B699-CD4E-8BA8-C9CDEA88AFD2}" srcOrd="20" destOrd="0" presId="urn:microsoft.com/office/officeart/2005/8/layout/cycle5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048DAD-E11A-0847-BE85-1FC0C6F392F2}" type="doc">
      <dgm:prSet loTypeId="urn:microsoft.com/office/officeart/2005/8/layout/lProcess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477D31D-F68B-674D-B29B-3975DE404614}">
      <dgm:prSet phldrT="[Text]"/>
      <dgm:spPr/>
      <dgm:t>
        <a:bodyPr/>
        <a:lstStyle/>
        <a:p>
          <a:r>
            <a:rPr lang="en-US" b="0" i="0" dirty="0" smtClean="0">
              <a:latin typeface="Helvetica Neue Medium" charset="0"/>
              <a:ea typeface="Helvetica Neue Medium" charset="0"/>
              <a:cs typeface="Helvetica Neue Medium" charset="0"/>
            </a:rPr>
            <a:t>AGILE</a:t>
          </a:r>
          <a:endParaRPr lang="en-US" b="0" i="0" dirty="0">
            <a:latin typeface="Helvetica Neue Medium" charset="0"/>
            <a:ea typeface="Helvetica Neue Medium" charset="0"/>
            <a:cs typeface="Helvetica Neue Medium" charset="0"/>
          </a:endParaRPr>
        </a:p>
      </dgm:t>
    </dgm:pt>
    <dgm:pt modelId="{12963569-D4ED-0947-A186-64CB5E7024AF}" type="parTrans" cxnId="{D69A59DE-0F3B-F944-B1F2-C68167635892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FF81918A-AF73-344F-89B0-17CB91A2C441}" type="sibTrans" cxnId="{D69A59DE-0F3B-F944-B1F2-C68167635892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B0CD8A83-73E7-AB48-93AA-726A15FC0F06}">
      <dgm:prSet phldrT="[Text]" custT="1"/>
      <dgm:spPr/>
      <dgm:t>
        <a:bodyPr/>
        <a:lstStyle/>
        <a:p>
          <a:r>
            <a:rPr lang="en-US" sz="2800" b="0" i="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Sprint</a:t>
          </a:r>
          <a:endParaRPr lang="en-US" sz="2800" b="0" i="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gm:t>
    </dgm:pt>
    <dgm:pt modelId="{5EBCFFFA-6E75-B841-8337-E69AD9391B98}" type="parTrans" cxnId="{CD9DDA05-F5D7-E846-85BF-2D0B0773A6B6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EA42F332-224A-EC40-8564-91BE82232E42}" type="sibTrans" cxnId="{CD9DDA05-F5D7-E846-85BF-2D0B0773A6B6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CBD8B8C5-C9F8-904F-A9B2-8D22FA71ACE6}">
      <dgm:prSet phldrT="[Text]" custT="1"/>
      <dgm:spPr/>
      <dgm:t>
        <a:bodyPr/>
        <a:lstStyle/>
        <a:p>
          <a:r>
            <a:rPr lang="en-US" sz="2800" b="0" i="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Scrum</a:t>
          </a:r>
          <a:endParaRPr lang="en-US" sz="2800" b="0" i="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gm:t>
    </dgm:pt>
    <dgm:pt modelId="{4DF29FA8-6C9A-7F41-80F9-A193B8A0EE1B}" type="parTrans" cxnId="{8F03B71E-E6B2-1E40-BB22-B8642F260956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EF2F5EC4-1C22-B441-9847-4833567CB448}" type="sibTrans" cxnId="{8F03B71E-E6B2-1E40-BB22-B8642F260956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E157C2C3-FAD5-DD43-9E7C-8A6DA0166EDB}">
      <dgm:prSet phldrT="[Text]"/>
      <dgm:spPr/>
      <dgm:t>
        <a:bodyPr/>
        <a:lstStyle/>
        <a:p>
          <a:r>
            <a:rPr lang="en-US" b="0" i="0" dirty="0" smtClean="0">
              <a:latin typeface="Helvetica Neue Medium" charset="0"/>
              <a:ea typeface="Helvetica Neue Medium" charset="0"/>
              <a:cs typeface="Helvetica Neue Medium" charset="0"/>
            </a:rPr>
            <a:t>GITLAB</a:t>
          </a:r>
          <a:endParaRPr lang="en-US" b="0" i="0" dirty="0">
            <a:latin typeface="Helvetica Neue Medium" charset="0"/>
            <a:ea typeface="Helvetica Neue Medium" charset="0"/>
            <a:cs typeface="Helvetica Neue Medium" charset="0"/>
          </a:endParaRPr>
        </a:p>
      </dgm:t>
    </dgm:pt>
    <dgm:pt modelId="{C270D321-E660-8049-B44A-5AE469429187}" type="parTrans" cxnId="{48433A76-931D-1946-81C6-694A129301BB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3C8DC78F-1488-6340-9FAA-344D5935B03C}" type="sibTrans" cxnId="{48433A76-931D-1946-81C6-694A129301BB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A0AF78EF-D5EF-0D4D-BB05-F475C07273F8}">
      <dgm:prSet phldrT="[Text]" custT="1"/>
      <dgm:spPr/>
      <dgm:t>
        <a:bodyPr/>
        <a:lstStyle/>
        <a:p>
          <a:r>
            <a:rPr lang="en-US" sz="2800" b="0" i="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Ticket</a:t>
          </a:r>
          <a:endParaRPr lang="en-US" sz="2800" b="0" i="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gm:t>
    </dgm:pt>
    <dgm:pt modelId="{1C6576FA-9CBA-E145-ABD4-4D5595A5D68E}" type="parTrans" cxnId="{AD6C7586-7FD1-EA4E-A5F4-E11C6699B37B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305A5624-2F93-1849-A740-E818251B1F42}" type="sibTrans" cxnId="{AD6C7586-7FD1-EA4E-A5F4-E11C6699B37B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1A808FF7-EE7F-B04D-9E45-729A8B89D42A}">
      <dgm:prSet phldrT="[Text]" custT="1"/>
      <dgm:spPr/>
      <dgm:t>
        <a:bodyPr/>
        <a:lstStyle/>
        <a:p>
          <a:r>
            <a:rPr lang="en-US" sz="2800" b="0" i="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Kanban</a:t>
          </a:r>
          <a:endParaRPr lang="en-US" sz="2800" b="0" i="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gm:t>
    </dgm:pt>
    <dgm:pt modelId="{02E6711D-6DFF-CB43-A25B-EF4A04C2416C}" type="parTrans" cxnId="{FE53F64D-EE38-2344-9A89-2740189E0FBD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69A28CFF-CB1E-F940-87BD-1529F93D1F7B}" type="sibTrans" cxnId="{FE53F64D-EE38-2344-9A89-2740189E0FBD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16CC8435-9648-6544-B4C6-2E50941E2E7A}">
      <dgm:prSet phldrT="[Text]"/>
      <dgm:spPr/>
      <dgm:t>
        <a:bodyPr/>
        <a:lstStyle/>
        <a:p>
          <a:r>
            <a:rPr lang="en-US" b="0" i="0" dirty="0" smtClean="0">
              <a:latin typeface="Helvetica Neue Medium" charset="0"/>
              <a:ea typeface="Helvetica Neue Medium" charset="0"/>
              <a:cs typeface="Helvetica Neue Medium" charset="0"/>
            </a:rPr>
            <a:t>REPOSITORY</a:t>
          </a:r>
          <a:endParaRPr lang="en-US" b="0" i="0" dirty="0">
            <a:latin typeface="Helvetica Neue Medium" charset="0"/>
            <a:ea typeface="Helvetica Neue Medium" charset="0"/>
            <a:cs typeface="Helvetica Neue Medium" charset="0"/>
          </a:endParaRPr>
        </a:p>
      </dgm:t>
    </dgm:pt>
    <dgm:pt modelId="{098C205F-10C3-D648-8742-F0C02622B610}" type="parTrans" cxnId="{BCBBF376-9B0B-504B-B002-A569CACE7CB9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83BE1914-1412-C340-868F-5C437FE70822}" type="sibTrans" cxnId="{BCBBF376-9B0B-504B-B002-A569CACE7CB9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111F8960-A3D7-E846-9EF0-6AFC5849B4B3}">
      <dgm:prSet phldrT="[Text]" custT="1"/>
      <dgm:spPr/>
      <dgm:t>
        <a:bodyPr/>
        <a:lstStyle/>
        <a:p>
          <a:r>
            <a:rPr lang="en-US" sz="2800" b="0" i="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Branch</a:t>
          </a:r>
          <a:endParaRPr lang="en-US" sz="2800" b="0" i="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gm:t>
    </dgm:pt>
    <dgm:pt modelId="{42F80132-F407-484B-A18A-DECE0845A188}" type="parTrans" cxnId="{0586C60A-4845-034F-A513-A79F1A726CF6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44273E97-AE77-624B-A290-E954D84F766F}" type="sibTrans" cxnId="{0586C60A-4845-034F-A513-A79F1A726CF6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E6DD5114-D00D-F041-8D6D-FF4BE51777FB}">
      <dgm:prSet phldrT="[Text]" custT="1"/>
      <dgm:spPr/>
      <dgm:t>
        <a:bodyPr/>
        <a:lstStyle/>
        <a:p>
          <a:r>
            <a:rPr lang="en-US" sz="2800" b="0" i="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Wiki</a:t>
          </a:r>
          <a:endParaRPr lang="en-US" sz="2800" b="0" i="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gm:t>
    </dgm:pt>
    <dgm:pt modelId="{94BD3FAD-DCE8-0D46-ACF9-9042D61F2AD6}" type="parTrans" cxnId="{97BEC524-AD49-D14B-AD58-4BD240D180C2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7A990270-EB53-4E4C-8A3F-230ED22C8E53}" type="sibTrans" cxnId="{97BEC524-AD49-D14B-AD58-4BD240D180C2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9FF6DE6C-276B-7B40-B1A5-11FF895E4C93}" type="pres">
      <dgm:prSet presAssocID="{D0048DAD-E11A-0847-BE85-1FC0C6F392F2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E5E6C0CB-AED3-1646-B2C7-48367432AD7C}" type="pres">
      <dgm:prSet presAssocID="{E477D31D-F68B-674D-B29B-3975DE404614}" presName="horFlow" presStyleCnt="0"/>
      <dgm:spPr/>
    </dgm:pt>
    <dgm:pt modelId="{EA0ADB51-FA03-0646-AD2A-0BE54FC3BCAE}" type="pres">
      <dgm:prSet presAssocID="{E477D31D-F68B-674D-B29B-3975DE404614}" presName="bigChev" presStyleLbl="node1" presStyleIdx="0" presStyleCnt="3" custScaleX="116479" custScaleY="133763"/>
      <dgm:spPr/>
    </dgm:pt>
    <dgm:pt modelId="{BAF4664E-5D52-9B46-BF6D-5A67DD141E98}" type="pres">
      <dgm:prSet presAssocID="{5EBCFFFA-6E75-B841-8337-E69AD9391B98}" presName="parTrans" presStyleCnt="0"/>
      <dgm:spPr/>
    </dgm:pt>
    <dgm:pt modelId="{FDBC4A16-0620-874E-9A85-E7D1254E13F3}" type="pres">
      <dgm:prSet presAssocID="{B0CD8A83-73E7-AB48-93AA-726A15FC0F06}" presName="node" presStyleLbl="alignAccFollowNode1" presStyleIdx="0" presStyleCnt="6">
        <dgm:presLayoutVars>
          <dgm:bulletEnabled val="1"/>
        </dgm:presLayoutVars>
      </dgm:prSet>
      <dgm:spPr/>
    </dgm:pt>
    <dgm:pt modelId="{10000360-4064-AC41-A2CE-06B1B4CE28C3}" type="pres">
      <dgm:prSet presAssocID="{EA42F332-224A-EC40-8564-91BE82232E42}" presName="sibTrans" presStyleCnt="0"/>
      <dgm:spPr/>
    </dgm:pt>
    <dgm:pt modelId="{4BFB138E-DD28-6D4B-B347-47AA2780586C}" type="pres">
      <dgm:prSet presAssocID="{CBD8B8C5-C9F8-904F-A9B2-8D22FA71ACE6}" presName="node" presStyleLbl="alignAccFollowNode1" presStyleIdx="1" presStyleCnt="6">
        <dgm:presLayoutVars>
          <dgm:bulletEnabled val="1"/>
        </dgm:presLayoutVars>
      </dgm:prSet>
      <dgm:spPr/>
    </dgm:pt>
    <dgm:pt modelId="{14187661-B44D-314F-96E4-F37BC82A3CDF}" type="pres">
      <dgm:prSet presAssocID="{E477D31D-F68B-674D-B29B-3975DE404614}" presName="vSp" presStyleCnt="0"/>
      <dgm:spPr/>
    </dgm:pt>
    <dgm:pt modelId="{91FF3146-E739-354B-AFE7-9B7B8A372E27}" type="pres">
      <dgm:prSet presAssocID="{E157C2C3-FAD5-DD43-9E7C-8A6DA0166EDB}" presName="horFlow" presStyleCnt="0"/>
      <dgm:spPr/>
    </dgm:pt>
    <dgm:pt modelId="{7CF99B92-7389-3E41-910B-D20ABD8408A5}" type="pres">
      <dgm:prSet presAssocID="{E157C2C3-FAD5-DD43-9E7C-8A6DA0166EDB}" presName="bigChev" presStyleLbl="node1" presStyleIdx="1" presStyleCnt="3" custScaleX="116479" custScaleY="133763"/>
      <dgm:spPr/>
    </dgm:pt>
    <dgm:pt modelId="{67B420DE-3618-9848-82B1-533057C0A757}" type="pres">
      <dgm:prSet presAssocID="{1C6576FA-9CBA-E145-ABD4-4D5595A5D68E}" presName="parTrans" presStyleCnt="0"/>
      <dgm:spPr/>
    </dgm:pt>
    <dgm:pt modelId="{256346C0-87F9-3646-847D-FA0041071A51}" type="pres">
      <dgm:prSet presAssocID="{A0AF78EF-D5EF-0D4D-BB05-F475C07273F8}" presName="node" presStyleLbl="align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D94F97-E973-EB4B-B04E-78D8A95BDF14}" type="pres">
      <dgm:prSet presAssocID="{305A5624-2F93-1849-A740-E818251B1F42}" presName="sibTrans" presStyleCnt="0"/>
      <dgm:spPr/>
    </dgm:pt>
    <dgm:pt modelId="{5358A455-10DB-5744-95D9-95616FF6057D}" type="pres">
      <dgm:prSet presAssocID="{1A808FF7-EE7F-B04D-9E45-729A8B89D42A}" presName="node" presStyleLbl="alignAccFollowNode1" presStyleIdx="3" presStyleCnt="6">
        <dgm:presLayoutVars>
          <dgm:bulletEnabled val="1"/>
        </dgm:presLayoutVars>
      </dgm:prSet>
      <dgm:spPr/>
    </dgm:pt>
    <dgm:pt modelId="{53A23512-7A4B-234C-89F1-F92430B898D5}" type="pres">
      <dgm:prSet presAssocID="{E157C2C3-FAD5-DD43-9E7C-8A6DA0166EDB}" presName="vSp" presStyleCnt="0"/>
      <dgm:spPr/>
    </dgm:pt>
    <dgm:pt modelId="{2A5B89A8-5072-374A-B9F9-C0F6B0F85EE3}" type="pres">
      <dgm:prSet presAssocID="{16CC8435-9648-6544-B4C6-2E50941E2E7A}" presName="horFlow" presStyleCnt="0"/>
      <dgm:spPr/>
    </dgm:pt>
    <dgm:pt modelId="{D180F3DF-9A64-8841-BC9B-680FBE198928}" type="pres">
      <dgm:prSet presAssocID="{16CC8435-9648-6544-B4C6-2E50941E2E7A}" presName="bigChev" presStyleLbl="node1" presStyleIdx="2" presStyleCnt="3" custScaleX="116479" custScaleY="133763"/>
      <dgm:spPr/>
      <dgm:t>
        <a:bodyPr/>
        <a:lstStyle/>
        <a:p>
          <a:endParaRPr lang="en-US"/>
        </a:p>
      </dgm:t>
    </dgm:pt>
    <dgm:pt modelId="{C0957183-FEB7-9445-9CAE-4050A35B1A96}" type="pres">
      <dgm:prSet presAssocID="{42F80132-F407-484B-A18A-DECE0845A188}" presName="parTrans" presStyleCnt="0"/>
      <dgm:spPr/>
    </dgm:pt>
    <dgm:pt modelId="{8DC34918-EEB9-274F-90A1-8D8341818138}" type="pres">
      <dgm:prSet presAssocID="{111F8960-A3D7-E846-9EF0-6AFC5849B4B3}" presName="node" presStyleLbl="align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D277CF-C002-0E42-B663-471730E8CCEA}" type="pres">
      <dgm:prSet presAssocID="{44273E97-AE77-624B-A290-E954D84F766F}" presName="sibTrans" presStyleCnt="0"/>
      <dgm:spPr/>
    </dgm:pt>
    <dgm:pt modelId="{89D45AC6-35C0-3041-8C62-4757704BBAA9}" type="pres">
      <dgm:prSet presAssocID="{E6DD5114-D00D-F041-8D6D-FF4BE51777FB}" presName="node" presStyleLbl="alignAccFollowNode1" presStyleIdx="5" presStyleCnt="6">
        <dgm:presLayoutVars>
          <dgm:bulletEnabled val="1"/>
        </dgm:presLayoutVars>
      </dgm:prSet>
      <dgm:spPr/>
    </dgm:pt>
  </dgm:ptLst>
  <dgm:cxnLst>
    <dgm:cxn modelId="{93A5B23F-7A9A-9848-A3B1-D2CD3874A7ED}" type="presOf" srcId="{E157C2C3-FAD5-DD43-9E7C-8A6DA0166EDB}" destId="{7CF99B92-7389-3E41-910B-D20ABD8408A5}" srcOrd="0" destOrd="0" presId="urn:microsoft.com/office/officeart/2005/8/layout/lProcess3"/>
    <dgm:cxn modelId="{5F7E769D-3260-F749-A00E-D0A39B5B1B28}" type="presOf" srcId="{111F8960-A3D7-E846-9EF0-6AFC5849B4B3}" destId="{8DC34918-EEB9-274F-90A1-8D8341818138}" srcOrd="0" destOrd="0" presId="urn:microsoft.com/office/officeart/2005/8/layout/lProcess3"/>
    <dgm:cxn modelId="{97BEC524-AD49-D14B-AD58-4BD240D180C2}" srcId="{16CC8435-9648-6544-B4C6-2E50941E2E7A}" destId="{E6DD5114-D00D-F041-8D6D-FF4BE51777FB}" srcOrd="1" destOrd="0" parTransId="{94BD3FAD-DCE8-0D46-ACF9-9042D61F2AD6}" sibTransId="{7A990270-EB53-4E4C-8A3F-230ED22C8E53}"/>
    <dgm:cxn modelId="{AC27B1AB-94FA-3F49-B219-CE6C6D35D2F0}" type="presOf" srcId="{B0CD8A83-73E7-AB48-93AA-726A15FC0F06}" destId="{FDBC4A16-0620-874E-9A85-E7D1254E13F3}" srcOrd="0" destOrd="0" presId="urn:microsoft.com/office/officeart/2005/8/layout/lProcess3"/>
    <dgm:cxn modelId="{CD9DDA05-F5D7-E846-85BF-2D0B0773A6B6}" srcId="{E477D31D-F68B-674D-B29B-3975DE404614}" destId="{B0CD8A83-73E7-AB48-93AA-726A15FC0F06}" srcOrd="0" destOrd="0" parTransId="{5EBCFFFA-6E75-B841-8337-E69AD9391B98}" sibTransId="{EA42F332-224A-EC40-8564-91BE82232E42}"/>
    <dgm:cxn modelId="{D69A59DE-0F3B-F944-B1F2-C68167635892}" srcId="{D0048DAD-E11A-0847-BE85-1FC0C6F392F2}" destId="{E477D31D-F68B-674D-B29B-3975DE404614}" srcOrd="0" destOrd="0" parTransId="{12963569-D4ED-0947-A186-64CB5E7024AF}" sibTransId="{FF81918A-AF73-344F-89B0-17CB91A2C441}"/>
    <dgm:cxn modelId="{AD6C7586-7FD1-EA4E-A5F4-E11C6699B37B}" srcId="{E157C2C3-FAD5-DD43-9E7C-8A6DA0166EDB}" destId="{A0AF78EF-D5EF-0D4D-BB05-F475C07273F8}" srcOrd="0" destOrd="0" parTransId="{1C6576FA-9CBA-E145-ABD4-4D5595A5D68E}" sibTransId="{305A5624-2F93-1849-A740-E818251B1F42}"/>
    <dgm:cxn modelId="{0586C60A-4845-034F-A513-A79F1A726CF6}" srcId="{16CC8435-9648-6544-B4C6-2E50941E2E7A}" destId="{111F8960-A3D7-E846-9EF0-6AFC5849B4B3}" srcOrd="0" destOrd="0" parTransId="{42F80132-F407-484B-A18A-DECE0845A188}" sibTransId="{44273E97-AE77-624B-A290-E954D84F766F}"/>
    <dgm:cxn modelId="{BDA754E1-8287-5349-AA8C-3EC1D04A6138}" type="presOf" srcId="{1A808FF7-EE7F-B04D-9E45-729A8B89D42A}" destId="{5358A455-10DB-5744-95D9-95616FF6057D}" srcOrd="0" destOrd="0" presId="urn:microsoft.com/office/officeart/2005/8/layout/lProcess3"/>
    <dgm:cxn modelId="{F1D83581-2740-ED47-A9B8-57668E5071F9}" type="presOf" srcId="{E6DD5114-D00D-F041-8D6D-FF4BE51777FB}" destId="{89D45AC6-35C0-3041-8C62-4757704BBAA9}" srcOrd="0" destOrd="0" presId="urn:microsoft.com/office/officeart/2005/8/layout/lProcess3"/>
    <dgm:cxn modelId="{8FFCBEFA-C7F6-B642-B19B-B887D18B802F}" type="presOf" srcId="{CBD8B8C5-C9F8-904F-A9B2-8D22FA71ACE6}" destId="{4BFB138E-DD28-6D4B-B347-47AA2780586C}" srcOrd="0" destOrd="0" presId="urn:microsoft.com/office/officeart/2005/8/layout/lProcess3"/>
    <dgm:cxn modelId="{FE53F64D-EE38-2344-9A89-2740189E0FBD}" srcId="{E157C2C3-FAD5-DD43-9E7C-8A6DA0166EDB}" destId="{1A808FF7-EE7F-B04D-9E45-729A8B89D42A}" srcOrd="1" destOrd="0" parTransId="{02E6711D-6DFF-CB43-A25B-EF4A04C2416C}" sibTransId="{69A28CFF-CB1E-F940-87BD-1529F93D1F7B}"/>
    <dgm:cxn modelId="{BCBBF376-9B0B-504B-B002-A569CACE7CB9}" srcId="{D0048DAD-E11A-0847-BE85-1FC0C6F392F2}" destId="{16CC8435-9648-6544-B4C6-2E50941E2E7A}" srcOrd="2" destOrd="0" parTransId="{098C205F-10C3-D648-8742-F0C02622B610}" sibTransId="{83BE1914-1412-C340-868F-5C437FE70822}"/>
    <dgm:cxn modelId="{8F03B71E-E6B2-1E40-BB22-B8642F260956}" srcId="{E477D31D-F68B-674D-B29B-3975DE404614}" destId="{CBD8B8C5-C9F8-904F-A9B2-8D22FA71ACE6}" srcOrd="1" destOrd="0" parTransId="{4DF29FA8-6C9A-7F41-80F9-A193B8A0EE1B}" sibTransId="{EF2F5EC4-1C22-B441-9847-4833567CB448}"/>
    <dgm:cxn modelId="{48433A76-931D-1946-81C6-694A129301BB}" srcId="{D0048DAD-E11A-0847-BE85-1FC0C6F392F2}" destId="{E157C2C3-FAD5-DD43-9E7C-8A6DA0166EDB}" srcOrd="1" destOrd="0" parTransId="{C270D321-E660-8049-B44A-5AE469429187}" sibTransId="{3C8DC78F-1488-6340-9FAA-344D5935B03C}"/>
    <dgm:cxn modelId="{60B9C117-6D35-6742-9691-CB09522E625E}" type="presOf" srcId="{E477D31D-F68B-674D-B29B-3975DE404614}" destId="{EA0ADB51-FA03-0646-AD2A-0BE54FC3BCAE}" srcOrd="0" destOrd="0" presId="urn:microsoft.com/office/officeart/2005/8/layout/lProcess3"/>
    <dgm:cxn modelId="{DB082419-9C57-6542-99E8-9D1ABC943159}" type="presOf" srcId="{D0048DAD-E11A-0847-BE85-1FC0C6F392F2}" destId="{9FF6DE6C-276B-7B40-B1A5-11FF895E4C93}" srcOrd="0" destOrd="0" presId="urn:microsoft.com/office/officeart/2005/8/layout/lProcess3"/>
    <dgm:cxn modelId="{76AEF1FE-05A4-FF4C-9715-5279BA7A23D4}" type="presOf" srcId="{A0AF78EF-D5EF-0D4D-BB05-F475C07273F8}" destId="{256346C0-87F9-3646-847D-FA0041071A51}" srcOrd="0" destOrd="0" presId="urn:microsoft.com/office/officeart/2005/8/layout/lProcess3"/>
    <dgm:cxn modelId="{FE8DD2A5-36D1-2D4C-B0E9-54AE3AC19057}" type="presOf" srcId="{16CC8435-9648-6544-B4C6-2E50941E2E7A}" destId="{D180F3DF-9A64-8841-BC9B-680FBE198928}" srcOrd="0" destOrd="0" presId="urn:microsoft.com/office/officeart/2005/8/layout/lProcess3"/>
    <dgm:cxn modelId="{116F4CF8-95AF-E842-B51A-3D0921455FAF}" type="presParOf" srcId="{9FF6DE6C-276B-7B40-B1A5-11FF895E4C93}" destId="{E5E6C0CB-AED3-1646-B2C7-48367432AD7C}" srcOrd="0" destOrd="0" presId="urn:microsoft.com/office/officeart/2005/8/layout/lProcess3"/>
    <dgm:cxn modelId="{D4374844-4529-ED4B-9B91-BBBEACEA556B}" type="presParOf" srcId="{E5E6C0CB-AED3-1646-B2C7-48367432AD7C}" destId="{EA0ADB51-FA03-0646-AD2A-0BE54FC3BCAE}" srcOrd="0" destOrd="0" presId="urn:microsoft.com/office/officeart/2005/8/layout/lProcess3"/>
    <dgm:cxn modelId="{364CBBD7-1F5F-614C-BE2E-0ECFD8A638E0}" type="presParOf" srcId="{E5E6C0CB-AED3-1646-B2C7-48367432AD7C}" destId="{BAF4664E-5D52-9B46-BF6D-5A67DD141E98}" srcOrd="1" destOrd="0" presId="urn:microsoft.com/office/officeart/2005/8/layout/lProcess3"/>
    <dgm:cxn modelId="{725E7B45-5DB5-D844-BBC0-B7EAAA1E1145}" type="presParOf" srcId="{E5E6C0CB-AED3-1646-B2C7-48367432AD7C}" destId="{FDBC4A16-0620-874E-9A85-E7D1254E13F3}" srcOrd="2" destOrd="0" presId="urn:microsoft.com/office/officeart/2005/8/layout/lProcess3"/>
    <dgm:cxn modelId="{8BEACAFE-FA83-AC48-9284-374C1439003B}" type="presParOf" srcId="{E5E6C0CB-AED3-1646-B2C7-48367432AD7C}" destId="{10000360-4064-AC41-A2CE-06B1B4CE28C3}" srcOrd="3" destOrd="0" presId="urn:microsoft.com/office/officeart/2005/8/layout/lProcess3"/>
    <dgm:cxn modelId="{FD724351-C83D-4A44-B897-B8B43F1BC9F3}" type="presParOf" srcId="{E5E6C0CB-AED3-1646-B2C7-48367432AD7C}" destId="{4BFB138E-DD28-6D4B-B347-47AA2780586C}" srcOrd="4" destOrd="0" presId="urn:microsoft.com/office/officeart/2005/8/layout/lProcess3"/>
    <dgm:cxn modelId="{82F67162-0CC3-854C-BB02-76451CDDB6F0}" type="presParOf" srcId="{9FF6DE6C-276B-7B40-B1A5-11FF895E4C93}" destId="{14187661-B44D-314F-96E4-F37BC82A3CDF}" srcOrd="1" destOrd="0" presId="urn:microsoft.com/office/officeart/2005/8/layout/lProcess3"/>
    <dgm:cxn modelId="{E45E6F24-B914-0244-A877-3860B98EAA91}" type="presParOf" srcId="{9FF6DE6C-276B-7B40-B1A5-11FF895E4C93}" destId="{91FF3146-E739-354B-AFE7-9B7B8A372E27}" srcOrd="2" destOrd="0" presId="urn:microsoft.com/office/officeart/2005/8/layout/lProcess3"/>
    <dgm:cxn modelId="{2F36FABA-ED75-454C-82F2-79AD8223076E}" type="presParOf" srcId="{91FF3146-E739-354B-AFE7-9B7B8A372E27}" destId="{7CF99B92-7389-3E41-910B-D20ABD8408A5}" srcOrd="0" destOrd="0" presId="urn:microsoft.com/office/officeart/2005/8/layout/lProcess3"/>
    <dgm:cxn modelId="{88C67BBF-D30B-4641-93F6-E68A626C70DE}" type="presParOf" srcId="{91FF3146-E739-354B-AFE7-9B7B8A372E27}" destId="{67B420DE-3618-9848-82B1-533057C0A757}" srcOrd="1" destOrd="0" presId="urn:microsoft.com/office/officeart/2005/8/layout/lProcess3"/>
    <dgm:cxn modelId="{4D1DF105-ECA7-5246-97A4-42EFB22F238F}" type="presParOf" srcId="{91FF3146-E739-354B-AFE7-9B7B8A372E27}" destId="{256346C0-87F9-3646-847D-FA0041071A51}" srcOrd="2" destOrd="0" presId="urn:microsoft.com/office/officeart/2005/8/layout/lProcess3"/>
    <dgm:cxn modelId="{11A35122-BD2A-114D-B462-66F4F6EC13F8}" type="presParOf" srcId="{91FF3146-E739-354B-AFE7-9B7B8A372E27}" destId="{A8D94F97-E973-EB4B-B04E-78D8A95BDF14}" srcOrd="3" destOrd="0" presId="urn:microsoft.com/office/officeart/2005/8/layout/lProcess3"/>
    <dgm:cxn modelId="{8D2F62B8-C7DA-2D49-BC19-8D9AE9791206}" type="presParOf" srcId="{91FF3146-E739-354B-AFE7-9B7B8A372E27}" destId="{5358A455-10DB-5744-95D9-95616FF6057D}" srcOrd="4" destOrd="0" presId="urn:microsoft.com/office/officeart/2005/8/layout/lProcess3"/>
    <dgm:cxn modelId="{24FF0FAE-D60F-8742-A190-E1D15633474C}" type="presParOf" srcId="{9FF6DE6C-276B-7B40-B1A5-11FF895E4C93}" destId="{53A23512-7A4B-234C-89F1-F92430B898D5}" srcOrd="3" destOrd="0" presId="urn:microsoft.com/office/officeart/2005/8/layout/lProcess3"/>
    <dgm:cxn modelId="{E09EDB76-75E7-2F4C-A9CB-3EA7127B7152}" type="presParOf" srcId="{9FF6DE6C-276B-7B40-B1A5-11FF895E4C93}" destId="{2A5B89A8-5072-374A-B9F9-C0F6B0F85EE3}" srcOrd="4" destOrd="0" presId="urn:microsoft.com/office/officeart/2005/8/layout/lProcess3"/>
    <dgm:cxn modelId="{4F647C04-4250-4143-A271-EB3769569B50}" type="presParOf" srcId="{2A5B89A8-5072-374A-B9F9-C0F6B0F85EE3}" destId="{D180F3DF-9A64-8841-BC9B-680FBE198928}" srcOrd="0" destOrd="0" presId="urn:microsoft.com/office/officeart/2005/8/layout/lProcess3"/>
    <dgm:cxn modelId="{89B5CE39-6E5D-1544-8A4E-B0D275A34545}" type="presParOf" srcId="{2A5B89A8-5072-374A-B9F9-C0F6B0F85EE3}" destId="{C0957183-FEB7-9445-9CAE-4050A35B1A96}" srcOrd="1" destOrd="0" presId="urn:microsoft.com/office/officeart/2005/8/layout/lProcess3"/>
    <dgm:cxn modelId="{338E532D-1319-B349-958F-008FF79E5CE6}" type="presParOf" srcId="{2A5B89A8-5072-374A-B9F9-C0F6B0F85EE3}" destId="{8DC34918-EEB9-274F-90A1-8D8341818138}" srcOrd="2" destOrd="0" presId="urn:microsoft.com/office/officeart/2005/8/layout/lProcess3"/>
    <dgm:cxn modelId="{14D5A040-8490-C841-951B-9395D7CA6C48}" type="presParOf" srcId="{2A5B89A8-5072-374A-B9F9-C0F6B0F85EE3}" destId="{C9D277CF-C002-0E42-B663-471730E8CCEA}" srcOrd="3" destOrd="0" presId="urn:microsoft.com/office/officeart/2005/8/layout/lProcess3"/>
    <dgm:cxn modelId="{D9252857-0637-8F4E-A05F-8702EFE3418E}" type="presParOf" srcId="{2A5B89A8-5072-374A-B9F9-C0F6B0F85EE3}" destId="{89D45AC6-35C0-3041-8C62-4757704BBAA9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FAD5CB5-75C5-0844-8999-13D2D872CAAA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25214B-CC6C-1E41-A30C-25E3C681931D}">
      <dgm:prSet phldrT="[Text]" custT="1"/>
      <dgm:spPr/>
      <dgm:t>
        <a:bodyPr/>
        <a:lstStyle/>
        <a:p>
          <a:r>
            <a:rPr lang="en-US" sz="3000" b="1" i="0" dirty="0" smtClean="0">
              <a:latin typeface="Helvetica Neue Condensed" charset="0"/>
              <a:ea typeface="Helvetica Neue Condensed" charset="0"/>
              <a:cs typeface="Helvetica Neue Condensed" charset="0"/>
            </a:rPr>
            <a:t>Ticket</a:t>
          </a:r>
          <a:endParaRPr lang="en-US" sz="3000" b="1" i="0" dirty="0"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08E14A69-89D5-D540-9196-141DD653163E}" type="parTrans" cxnId="{E1334251-EFDD-9743-807D-128A84EFDC73}">
      <dgm:prSet/>
      <dgm:spPr/>
      <dgm:t>
        <a:bodyPr/>
        <a:lstStyle/>
        <a:p>
          <a:endParaRPr lang="en-US"/>
        </a:p>
      </dgm:t>
    </dgm:pt>
    <dgm:pt modelId="{4EF959F3-027A-DE47-BBE5-7692A7F8E458}" type="sibTrans" cxnId="{E1334251-EFDD-9743-807D-128A84EFDC73}">
      <dgm:prSet/>
      <dgm:spPr/>
      <dgm:t>
        <a:bodyPr/>
        <a:lstStyle/>
        <a:p>
          <a:endParaRPr lang="en-US"/>
        </a:p>
      </dgm:t>
    </dgm:pt>
    <dgm:pt modelId="{691E13A3-DDB0-FF4E-B819-2A82E9CC22FC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Topic</a:t>
          </a:r>
          <a:endParaRPr lang="en-US" b="0" i="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gm:t>
    </dgm:pt>
    <dgm:pt modelId="{1AFF6E66-62B9-6240-AAE4-C6E11752D8BF}" type="parTrans" cxnId="{AD57FE0D-4E5A-7E4A-86B5-85B2DFC97C3C}">
      <dgm:prSet/>
      <dgm:spPr/>
      <dgm:t>
        <a:bodyPr/>
        <a:lstStyle/>
        <a:p>
          <a:endParaRPr lang="en-US"/>
        </a:p>
      </dgm:t>
    </dgm:pt>
    <dgm:pt modelId="{030BD50F-459F-004D-B87A-9AE10899CD31}" type="sibTrans" cxnId="{AD57FE0D-4E5A-7E4A-86B5-85B2DFC97C3C}">
      <dgm:prSet/>
      <dgm:spPr/>
      <dgm:t>
        <a:bodyPr/>
        <a:lstStyle/>
        <a:p>
          <a:endParaRPr lang="en-US"/>
        </a:p>
      </dgm:t>
    </dgm:pt>
    <dgm:pt modelId="{4A467FEC-06FA-BB44-89D7-238568D1793F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Acceptance Criteria</a:t>
          </a:r>
          <a:endParaRPr lang="en-US" b="0" i="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gm:t>
    </dgm:pt>
    <dgm:pt modelId="{30CC6127-5E9C-F540-9658-B949C2331746}" type="parTrans" cxnId="{AFB265D9-171F-F448-81C5-1C18C0C97585}">
      <dgm:prSet/>
      <dgm:spPr/>
      <dgm:t>
        <a:bodyPr/>
        <a:lstStyle/>
        <a:p>
          <a:endParaRPr lang="en-US"/>
        </a:p>
      </dgm:t>
    </dgm:pt>
    <dgm:pt modelId="{6D51ABF1-FD90-6644-B5B4-FA9145BD2809}" type="sibTrans" cxnId="{AFB265D9-171F-F448-81C5-1C18C0C97585}">
      <dgm:prSet/>
      <dgm:spPr/>
      <dgm:t>
        <a:bodyPr/>
        <a:lstStyle/>
        <a:p>
          <a:endParaRPr lang="en-US"/>
        </a:p>
      </dgm:t>
    </dgm:pt>
    <dgm:pt modelId="{CC8F6D5A-3203-F449-B83D-C2C9F4140365}">
      <dgm:prSet phldrT="[Text]" custT="1"/>
      <dgm:spPr/>
      <dgm:t>
        <a:bodyPr/>
        <a:lstStyle/>
        <a:p>
          <a:r>
            <a:rPr lang="en-US" sz="3000" b="1" i="0" dirty="0" smtClean="0">
              <a:latin typeface="Helvetica Neue Condensed" charset="0"/>
              <a:ea typeface="Helvetica Neue Condensed" charset="0"/>
              <a:cs typeface="Helvetica Neue Condensed" charset="0"/>
            </a:rPr>
            <a:t>Workflow</a:t>
          </a:r>
          <a:endParaRPr lang="en-US" sz="3000" b="1" i="0" dirty="0"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84B0DAE1-20F9-C74B-9F0C-020E8311384B}" type="parTrans" cxnId="{FD9085E7-6DC4-4F4A-9088-540C21E96F36}">
      <dgm:prSet/>
      <dgm:spPr/>
      <dgm:t>
        <a:bodyPr/>
        <a:lstStyle/>
        <a:p>
          <a:endParaRPr lang="en-US"/>
        </a:p>
      </dgm:t>
    </dgm:pt>
    <dgm:pt modelId="{5FACC7C4-408C-8B4E-A13E-7AE973E6AEDD}" type="sibTrans" cxnId="{FD9085E7-6DC4-4F4A-9088-540C21E96F36}">
      <dgm:prSet/>
      <dgm:spPr/>
      <dgm:t>
        <a:bodyPr/>
        <a:lstStyle/>
        <a:p>
          <a:endParaRPr lang="en-US"/>
        </a:p>
      </dgm:t>
    </dgm:pt>
    <dgm:pt modelId="{43C58F97-0FD8-BD4E-9B06-1E1FAC825D48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Project Manager</a:t>
          </a:r>
          <a:endParaRPr lang="en-US" b="0" i="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gm:t>
    </dgm:pt>
    <dgm:pt modelId="{D25534F7-A422-7747-AF8D-29654EB22150}" type="parTrans" cxnId="{9DCBEBA3-B5F7-C34C-9EBF-C9C2058B7CF5}">
      <dgm:prSet/>
      <dgm:spPr/>
      <dgm:t>
        <a:bodyPr/>
        <a:lstStyle/>
        <a:p>
          <a:endParaRPr lang="en-US"/>
        </a:p>
      </dgm:t>
    </dgm:pt>
    <dgm:pt modelId="{71A5407F-2212-0B46-8C37-F72BB2734C0A}" type="sibTrans" cxnId="{9DCBEBA3-B5F7-C34C-9EBF-C9C2058B7CF5}">
      <dgm:prSet/>
      <dgm:spPr/>
      <dgm:t>
        <a:bodyPr/>
        <a:lstStyle/>
        <a:p>
          <a:endParaRPr lang="en-US"/>
        </a:p>
      </dgm:t>
    </dgm:pt>
    <dgm:pt modelId="{A775684B-C938-CC4F-91CD-A2A59F769169}">
      <dgm:prSet phldrT="[Text]" custT="1"/>
      <dgm:spPr/>
      <dgm:t>
        <a:bodyPr/>
        <a:lstStyle/>
        <a:p>
          <a:r>
            <a:rPr lang="en-US" sz="3000" b="1" i="0" dirty="0" smtClean="0">
              <a:latin typeface="Helvetica Neue Condensed" charset="0"/>
              <a:ea typeface="Helvetica Neue Condensed" charset="0"/>
              <a:cs typeface="Helvetica Neue Condensed" charset="0"/>
            </a:rPr>
            <a:t>Task distribution</a:t>
          </a:r>
          <a:endParaRPr lang="en-US" sz="3000" b="1" i="0" dirty="0"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225B5F48-1435-2E4A-98EA-FE0C0CDE5F14}" type="parTrans" cxnId="{4AAE3420-0496-A648-862F-54B84D89229C}">
      <dgm:prSet/>
      <dgm:spPr/>
      <dgm:t>
        <a:bodyPr/>
        <a:lstStyle/>
        <a:p>
          <a:endParaRPr lang="en-US"/>
        </a:p>
      </dgm:t>
    </dgm:pt>
    <dgm:pt modelId="{519778DF-FB2E-8546-A386-4E20C01F4286}" type="sibTrans" cxnId="{4AAE3420-0496-A648-862F-54B84D89229C}">
      <dgm:prSet/>
      <dgm:spPr/>
      <dgm:t>
        <a:bodyPr/>
        <a:lstStyle/>
        <a:p>
          <a:endParaRPr lang="en-US"/>
        </a:p>
      </dgm:t>
    </dgm:pt>
    <dgm:pt modelId="{CE4B2109-E016-1545-BF20-BFCD8965950B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Roles</a:t>
          </a:r>
          <a:endParaRPr lang="en-US" b="0" i="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gm:t>
    </dgm:pt>
    <dgm:pt modelId="{4CD59577-CE7F-8041-A8A6-D031EEDFA2F0}" type="parTrans" cxnId="{EDECAFFE-1A96-4D4F-B256-CB4471EBF659}">
      <dgm:prSet/>
      <dgm:spPr/>
      <dgm:t>
        <a:bodyPr/>
        <a:lstStyle/>
        <a:p>
          <a:endParaRPr lang="en-US"/>
        </a:p>
      </dgm:t>
    </dgm:pt>
    <dgm:pt modelId="{81F21C55-ED10-BC41-814A-7739B0782BB7}" type="sibTrans" cxnId="{EDECAFFE-1A96-4D4F-B256-CB4471EBF659}">
      <dgm:prSet/>
      <dgm:spPr/>
      <dgm:t>
        <a:bodyPr/>
        <a:lstStyle/>
        <a:p>
          <a:endParaRPr lang="en-US"/>
        </a:p>
      </dgm:t>
    </dgm:pt>
    <dgm:pt modelId="{40583FDB-52EA-E943-9869-0BDC651EB516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Expertise</a:t>
          </a:r>
          <a:endParaRPr lang="en-US" b="0" i="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gm:t>
    </dgm:pt>
    <dgm:pt modelId="{63C22FE4-C681-7345-9B03-EE06F651126C}" type="parTrans" cxnId="{0D96437E-A5BB-1645-8C11-192B44536F2B}">
      <dgm:prSet/>
      <dgm:spPr/>
      <dgm:t>
        <a:bodyPr/>
        <a:lstStyle/>
        <a:p>
          <a:endParaRPr lang="en-US"/>
        </a:p>
      </dgm:t>
    </dgm:pt>
    <dgm:pt modelId="{466FACDB-6C93-A84A-B404-0921B036CB5F}" type="sibTrans" cxnId="{0D96437E-A5BB-1645-8C11-192B44536F2B}">
      <dgm:prSet/>
      <dgm:spPr/>
      <dgm:t>
        <a:bodyPr/>
        <a:lstStyle/>
        <a:p>
          <a:endParaRPr lang="en-US"/>
        </a:p>
      </dgm:t>
    </dgm:pt>
    <dgm:pt modelId="{142E02F9-A855-9F49-91FE-A44D8E74EDFD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Responsible Person</a:t>
          </a:r>
          <a:endParaRPr lang="en-US" b="0" i="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gm:t>
    </dgm:pt>
    <dgm:pt modelId="{D0A7448F-AE2D-764D-9F5A-D48B727B709A}" type="parTrans" cxnId="{EC3A4CAD-7509-C446-A0CF-3C1F14669D38}">
      <dgm:prSet/>
      <dgm:spPr/>
      <dgm:t>
        <a:bodyPr/>
        <a:lstStyle/>
        <a:p>
          <a:endParaRPr lang="en-US"/>
        </a:p>
      </dgm:t>
    </dgm:pt>
    <dgm:pt modelId="{B31B3442-9B0C-4645-BDF0-25B420D1BA21}" type="sibTrans" cxnId="{EC3A4CAD-7509-C446-A0CF-3C1F14669D38}">
      <dgm:prSet/>
      <dgm:spPr/>
      <dgm:t>
        <a:bodyPr/>
        <a:lstStyle/>
        <a:p>
          <a:endParaRPr lang="en-US"/>
        </a:p>
      </dgm:t>
    </dgm:pt>
    <dgm:pt modelId="{F0C886E5-2311-FC4D-97C7-B4E49A36EA1B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Developers</a:t>
          </a:r>
          <a:endParaRPr lang="en-US" b="0" i="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gm:t>
    </dgm:pt>
    <dgm:pt modelId="{6F5AB282-9AD6-DE45-A8C7-731FAE9B58B0}" type="parTrans" cxnId="{B8F04746-F592-B04C-BF6A-64382F0DA25A}">
      <dgm:prSet/>
      <dgm:spPr/>
      <dgm:t>
        <a:bodyPr/>
        <a:lstStyle/>
        <a:p>
          <a:endParaRPr lang="en-US"/>
        </a:p>
      </dgm:t>
    </dgm:pt>
    <dgm:pt modelId="{0AA63A0B-9ED5-2B46-BC0B-660AC438D810}" type="sibTrans" cxnId="{B8F04746-F592-B04C-BF6A-64382F0DA25A}">
      <dgm:prSet/>
      <dgm:spPr/>
      <dgm:t>
        <a:bodyPr/>
        <a:lstStyle/>
        <a:p>
          <a:endParaRPr lang="en-US"/>
        </a:p>
      </dgm:t>
    </dgm:pt>
    <dgm:pt modelId="{956EBFD4-7A9B-554F-AF4B-D713064549DB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Developer</a:t>
          </a:r>
          <a:endParaRPr lang="en-US" b="0" i="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gm:t>
    </dgm:pt>
    <dgm:pt modelId="{6CB62789-3C96-534E-80F1-2EE8908A0738}" type="parTrans" cxnId="{97D9AF39-E77D-254F-BB82-828CD2646FBA}">
      <dgm:prSet/>
      <dgm:spPr/>
      <dgm:t>
        <a:bodyPr/>
        <a:lstStyle/>
        <a:p>
          <a:endParaRPr lang="en-US"/>
        </a:p>
      </dgm:t>
    </dgm:pt>
    <dgm:pt modelId="{A18D030C-E81D-9444-B1AC-C46AAD65FF8C}" type="sibTrans" cxnId="{97D9AF39-E77D-254F-BB82-828CD2646FBA}">
      <dgm:prSet/>
      <dgm:spPr/>
      <dgm:t>
        <a:bodyPr/>
        <a:lstStyle/>
        <a:p>
          <a:endParaRPr lang="en-US"/>
        </a:p>
      </dgm:t>
    </dgm:pt>
    <dgm:pt modelId="{4CE5A3ED-A042-2E41-8660-EADD22DE2A3E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Tester</a:t>
          </a:r>
          <a:endParaRPr lang="en-US" b="0" i="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gm:t>
    </dgm:pt>
    <dgm:pt modelId="{E699A0CA-3A39-4F48-9D62-E949FD9454A2}" type="parTrans" cxnId="{5305CEB6-E9D4-D14D-90A0-204EA56A22C4}">
      <dgm:prSet/>
      <dgm:spPr/>
      <dgm:t>
        <a:bodyPr/>
        <a:lstStyle/>
        <a:p>
          <a:endParaRPr lang="en-US"/>
        </a:p>
      </dgm:t>
    </dgm:pt>
    <dgm:pt modelId="{9B7123F0-CE9B-DC4C-BB17-B1A5F3270742}" type="sibTrans" cxnId="{5305CEB6-E9D4-D14D-90A0-204EA56A22C4}">
      <dgm:prSet/>
      <dgm:spPr/>
      <dgm:t>
        <a:bodyPr/>
        <a:lstStyle/>
        <a:p>
          <a:endParaRPr lang="en-US"/>
        </a:p>
      </dgm:t>
    </dgm:pt>
    <dgm:pt modelId="{2905C96E-C534-4B40-B763-C0A369BA9453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Project Manager</a:t>
          </a:r>
          <a:endParaRPr lang="en-US" b="0" i="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gm:t>
    </dgm:pt>
    <dgm:pt modelId="{23AED6E1-777B-A440-A6F6-70E510474C75}" type="parTrans" cxnId="{65BAF36E-D3D4-0C42-94B4-D00CB6A584BF}">
      <dgm:prSet/>
      <dgm:spPr/>
      <dgm:t>
        <a:bodyPr/>
        <a:lstStyle/>
        <a:p>
          <a:endParaRPr lang="en-US"/>
        </a:p>
      </dgm:t>
    </dgm:pt>
    <dgm:pt modelId="{CD743225-A08B-5846-A59B-69E1235AF48E}" type="sibTrans" cxnId="{65BAF36E-D3D4-0C42-94B4-D00CB6A584BF}">
      <dgm:prSet/>
      <dgm:spPr/>
      <dgm:t>
        <a:bodyPr/>
        <a:lstStyle/>
        <a:p>
          <a:endParaRPr lang="en-US"/>
        </a:p>
      </dgm:t>
    </dgm:pt>
    <dgm:pt modelId="{468E414A-9B14-874A-AB5A-2FF4C77FF4EA}" type="pres">
      <dgm:prSet presAssocID="{9FAD5CB5-75C5-0844-8999-13D2D872CAAA}" presName="Name0" presStyleCnt="0">
        <dgm:presLayoutVars>
          <dgm:dir/>
          <dgm:animLvl val="lvl"/>
          <dgm:resizeHandles val="exact"/>
        </dgm:presLayoutVars>
      </dgm:prSet>
      <dgm:spPr/>
    </dgm:pt>
    <dgm:pt modelId="{2635B354-01F2-3E43-AA72-6799B7B4ED7B}" type="pres">
      <dgm:prSet presAssocID="{FE25214B-CC6C-1E41-A30C-25E3C681931D}" presName="linNode" presStyleCnt="0"/>
      <dgm:spPr/>
    </dgm:pt>
    <dgm:pt modelId="{02025667-6721-0C40-9212-3C6E117053AD}" type="pres">
      <dgm:prSet presAssocID="{FE25214B-CC6C-1E41-A30C-25E3C681931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A6C5627D-50AF-4D48-A0EC-383AC2590BDD}" type="pres">
      <dgm:prSet presAssocID="{FE25214B-CC6C-1E41-A30C-25E3C681931D}" presName="descendantText" presStyleLbl="alignAccFollowNode1" presStyleIdx="0" presStyleCnt="3" custLinFactNeighborX="-436" custLinFactNeighborY="10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9FA2D8-BCC7-A84B-91FC-EF46F8A7A1FA}" type="pres">
      <dgm:prSet presAssocID="{4EF959F3-027A-DE47-BBE5-7692A7F8E458}" presName="sp" presStyleCnt="0"/>
      <dgm:spPr/>
    </dgm:pt>
    <dgm:pt modelId="{DF7D24D9-08D7-564A-86F9-5E608172B4B8}" type="pres">
      <dgm:prSet presAssocID="{CC8F6D5A-3203-F449-B83D-C2C9F4140365}" presName="linNode" presStyleCnt="0"/>
      <dgm:spPr/>
    </dgm:pt>
    <dgm:pt modelId="{FB9E0A9E-E9AF-1D4A-B77D-31A810667CE6}" type="pres">
      <dgm:prSet presAssocID="{CC8F6D5A-3203-F449-B83D-C2C9F4140365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CF61AD20-8FDB-FE49-91F6-D6D29F2A88BF}" type="pres">
      <dgm:prSet presAssocID="{CC8F6D5A-3203-F449-B83D-C2C9F4140365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6F801F-1A12-564C-AF6A-CCC629CCB4D8}" type="pres">
      <dgm:prSet presAssocID="{5FACC7C4-408C-8B4E-A13E-7AE973E6AEDD}" presName="sp" presStyleCnt="0"/>
      <dgm:spPr/>
    </dgm:pt>
    <dgm:pt modelId="{7A580454-1BF8-8942-85D8-B48E9D3E986D}" type="pres">
      <dgm:prSet presAssocID="{A775684B-C938-CC4F-91CD-A2A59F769169}" presName="linNode" presStyleCnt="0"/>
      <dgm:spPr/>
    </dgm:pt>
    <dgm:pt modelId="{4017E0B5-8F21-DC46-8244-03DE529B320C}" type="pres">
      <dgm:prSet presAssocID="{A775684B-C938-CC4F-91CD-A2A59F769169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77D97388-8041-144E-A20A-91FFECF8A04A}" type="pres">
      <dgm:prSet presAssocID="{A775684B-C938-CC4F-91CD-A2A59F769169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D7DAF75F-F499-0247-948B-AC8BFB754A5A}" type="presOf" srcId="{A775684B-C938-CC4F-91CD-A2A59F769169}" destId="{4017E0B5-8F21-DC46-8244-03DE529B320C}" srcOrd="0" destOrd="0" presId="urn:microsoft.com/office/officeart/2005/8/layout/vList5"/>
    <dgm:cxn modelId="{A07C6C3F-DE08-F645-9719-75D6851ABBD6}" type="presOf" srcId="{142E02F9-A855-9F49-91FE-A44D8E74EDFD}" destId="{A6C5627D-50AF-4D48-A0EC-383AC2590BDD}" srcOrd="0" destOrd="1" presId="urn:microsoft.com/office/officeart/2005/8/layout/vList5"/>
    <dgm:cxn modelId="{97D9AF39-E77D-254F-BB82-828CD2646FBA}" srcId="{CC8F6D5A-3203-F449-B83D-C2C9F4140365}" destId="{956EBFD4-7A9B-554F-AF4B-D713064549DB}" srcOrd="1" destOrd="0" parTransId="{6CB62789-3C96-534E-80F1-2EE8908A0738}" sibTransId="{A18D030C-E81D-9444-B1AC-C46AAD65FF8C}"/>
    <dgm:cxn modelId="{0D96437E-A5BB-1645-8C11-192B44536F2B}" srcId="{A775684B-C938-CC4F-91CD-A2A59F769169}" destId="{40583FDB-52EA-E943-9869-0BDC651EB516}" srcOrd="1" destOrd="0" parTransId="{63C22FE4-C681-7345-9B03-EE06F651126C}" sibTransId="{466FACDB-6C93-A84A-B404-0921B036CB5F}"/>
    <dgm:cxn modelId="{87A8490A-45AE-DA41-945F-8CD0F7A35C4D}" type="presOf" srcId="{9FAD5CB5-75C5-0844-8999-13D2D872CAAA}" destId="{468E414A-9B14-874A-AB5A-2FF4C77FF4EA}" srcOrd="0" destOrd="0" presId="urn:microsoft.com/office/officeart/2005/8/layout/vList5"/>
    <dgm:cxn modelId="{AFB265D9-171F-F448-81C5-1C18C0C97585}" srcId="{FE25214B-CC6C-1E41-A30C-25E3C681931D}" destId="{4A467FEC-06FA-BB44-89D7-238568D1793F}" srcOrd="3" destOrd="0" parTransId="{30CC6127-5E9C-F540-9658-B949C2331746}" sibTransId="{6D51ABF1-FD90-6644-B5B4-FA9145BD2809}"/>
    <dgm:cxn modelId="{68843E8F-781C-3F45-916C-4650267B982B}" type="presOf" srcId="{956EBFD4-7A9B-554F-AF4B-D713064549DB}" destId="{CF61AD20-8FDB-FE49-91F6-D6D29F2A88BF}" srcOrd="0" destOrd="1" presId="urn:microsoft.com/office/officeart/2005/8/layout/vList5"/>
    <dgm:cxn modelId="{AD57FE0D-4E5A-7E4A-86B5-85B2DFC97C3C}" srcId="{FE25214B-CC6C-1E41-A30C-25E3C681931D}" destId="{691E13A3-DDB0-FF4E-B819-2A82E9CC22FC}" srcOrd="0" destOrd="0" parTransId="{1AFF6E66-62B9-6240-AAE4-C6E11752D8BF}" sibTransId="{030BD50F-459F-004D-B87A-9AE10899CD31}"/>
    <dgm:cxn modelId="{B8F04746-F592-B04C-BF6A-64382F0DA25A}" srcId="{FE25214B-CC6C-1E41-A30C-25E3C681931D}" destId="{F0C886E5-2311-FC4D-97C7-B4E49A36EA1B}" srcOrd="2" destOrd="0" parTransId="{6F5AB282-9AD6-DE45-A8C7-731FAE9B58B0}" sibTransId="{0AA63A0B-9ED5-2B46-BC0B-660AC438D810}"/>
    <dgm:cxn modelId="{4571EA47-07BF-6742-A032-FB3B09A4A90B}" type="presOf" srcId="{CC8F6D5A-3203-F449-B83D-C2C9F4140365}" destId="{FB9E0A9E-E9AF-1D4A-B77D-31A810667CE6}" srcOrd="0" destOrd="0" presId="urn:microsoft.com/office/officeart/2005/8/layout/vList5"/>
    <dgm:cxn modelId="{FD9085E7-6DC4-4F4A-9088-540C21E96F36}" srcId="{9FAD5CB5-75C5-0844-8999-13D2D872CAAA}" destId="{CC8F6D5A-3203-F449-B83D-C2C9F4140365}" srcOrd="1" destOrd="0" parTransId="{84B0DAE1-20F9-C74B-9F0C-020E8311384B}" sibTransId="{5FACC7C4-408C-8B4E-A13E-7AE973E6AEDD}"/>
    <dgm:cxn modelId="{9DCBEBA3-B5F7-C34C-9EBF-C9C2058B7CF5}" srcId="{CC8F6D5A-3203-F449-B83D-C2C9F4140365}" destId="{43C58F97-0FD8-BD4E-9B06-1E1FAC825D48}" srcOrd="0" destOrd="0" parTransId="{D25534F7-A422-7747-AF8D-29654EB22150}" sibTransId="{71A5407F-2212-0B46-8C37-F72BB2734C0A}"/>
    <dgm:cxn modelId="{EDECAFFE-1A96-4D4F-B256-CB4471EBF659}" srcId="{A775684B-C938-CC4F-91CD-A2A59F769169}" destId="{CE4B2109-E016-1545-BF20-BFCD8965950B}" srcOrd="0" destOrd="0" parTransId="{4CD59577-CE7F-8041-A8A6-D031EEDFA2F0}" sibTransId="{81F21C55-ED10-BC41-814A-7739B0782BB7}"/>
    <dgm:cxn modelId="{657E7A92-7EB4-C54B-ABD6-C84AC9ADFE5B}" type="presOf" srcId="{691E13A3-DDB0-FF4E-B819-2A82E9CC22FC}" destId="{A6C5627D-50AF-4D48-A0EC-383AC2590BDD}" srcOrd="0" destOrd="0" presId="urn:microsoft.com/office/officeart/2005/8/layout/vList5"/>
    <dgm:cxn modelId="{5305CEB6-E9D4-D14D-90A0-204EA56A22C4}" srcId="{CC8F6D5A-3203-F449-B83D-C2C9F4140365}" destId="{4CE5A3ED-A042-2E41-8660-EADD22DE2A3E}" srcOrd="2" destOrd="0" parTransId="{E699A0CA-3A39-4F48-9D62-E949FD9454A2}" sibTransId="{9B7123F0-CE9B-DC4C-BB17-B1A5F3270742}"/>
    <dgm:cxn modelId="{E1334251-EFDD-9743-807D-128A84EFDC73}" srcId="{9FAD5CB5-75C5-0844-8999-13D2D872CAAA}" destId="{FE25214B-CC6C-1E41-A30C-25E3C681931D}" srcOrd="0" destOrd="0" parTransId="{08E14A69-89D5-D540-9196-141DD653163E}" sibTransId="{4EF959F3-027A-DE47-BBE5-7692A7F8E458}"/>
    <dgm:cxn modelId="{8F175587-4CA6-854A-BB49-8054F1152DBD}" type="presOf" srcId="{CE4B2109-E016-1545-BF20-BFCD8965950B}" destId="{77D97388-8041-144E-A20A-91FFECF8A04A}" srcOrd="0" destOrd="0" presId="urn:microsoft.com/office/officeart/2005/8/layout/vList5"/>
    <dgm:cxn modelId="{4AAE3420-0496-A648-862F-54B84D89229C}" srcId="{9FAD5CB5-75C5-0844-8999-13D2D872CAAA}" destId="{A775684B-C938-CC4F-91CD-A2A59F769169}" srcOrd="2" destOrd="0" parTransId="{225B5F48-1435-2E4A-98EA-FE0C0CDE5F14}" sibTransId="{519778DF-FB2E-8546-A386-4E20C01F4286}"/>
    <dgm:cxn modelId="{0B4B8C39-69E6-6F41-A67A-F9C7023A3C67}" type="presOf" srcId="{F0C886E5-2311-FC4D-97C7-B4E49A36EA1B}" destId="{A6C5627D-50AF-4D48-A0EC-383AC2590BDD}" srcOrd="0" destOrd="2" presId="urn:microsoft.com/office/officeart/2005/8/layout/vList5"/>
    <dgm:cxn modelId="{DD4433FE-053B-D84B-B8A2-882C31A3F6C8}" type="presOf" srcId="{40583FDB-52EA-E943-9869-0BDC651EB516}" destId="{77D97388-8041-144E-A20A-91FFECF8A04A}" srcOrd="0" destOrd="1" presId="urn:microsoft.com/office/officeart/2005/8/layout/vList5"/>
    <dgm:cxn modelId="{EDF89951-2360-1D4D-BFD1-D7D27A4E825A}" type="presOf" srcId="{FE25214B-CC6C-1E41-A30C-25E3C681931D}" destId="{02025667-6721-0C40-9212-3C6E117053AD}" srcOrd="0" destOrd="0" presId="urn:microsoft.com/office/officeart/2005/8/layout/vList5"/>
    <dgm:cxn modelId="{65BAF36E-D3D4-0C42-94B4-D00CB6A584BF}" srcId="{CC8F6D5A-3203-F449-B83D-C2C9F4140365}" destId="{2905C96E-C534-4B40-B763-C0A369BA9453}" srcOrd="3" destOrd="0" parTransId="{23AED6E1-777B-A440-A6F6-70E510474C75}" sibTransId="{CD743225-A08B-5846-A59B-69E1235AF48E}"/>
    <dgm:cxn modelId="{3238490C-B21A-364E-8963-3838EE7C97B0}" type="presOf" srcId="{2905C96E-C534-4B40-B763-C0A369BA9453}" destId="{CF61AD20-8FDB-FE49-91F6-D6D29F2A88BF}" srcOrd="0" destOrd="3" presId="urn:microsoft.com/office/officeart/2005/8/layout/vList5"/>
    <dgm:cxn modelId="{BCB0EEC1-A562-EC4C-B45D-2162EF33666D}" type="presOf" srcId="{4A467FEC-06FA-BB44-89D7-238568D1793F}" destId="{A6C5627D-50AF-4D48-A0EC-383AC2590BDD}" srcOrd="0" destOrd="3" presId="urn:microsoft.com/office/officeart/2005/8/layout/vList5"/>
    <dgm:cxn modelId="{B4D7400C-A038-BB4B-BD27-51E3C9CB0A27}" type="presOf" srcId="{4CE5A3ED-A042-2E41-8660-EADD22DE2A3E}" destId="{CF61AD20-8FDB-FE49-91F6-D6D29F2A88BF}" srcOrd="0" destOrd="2" presId="urn:microsoft.com/office/officeart/2005/8/layout/vList5"/>
    <dgm:cxn modelId="{38916B4E-F08D-F541-B61E-A9227D602334}" type="presOf" srcId="{43C58F97-0FD8-BD4E-9B06-1E1FAC825D48}" destId="{CF61AD20-8FDB-FE49-91F6-D6D29F2A88BF}" srcOrd="0" destOrd="0" presId="urn:microsoft.com/office/officeart/2005/8/layout/vList5"/>
    <dgm:cxn modelId="{EC3A4CAD-7509-C446-A0CF-3C1F14669D38}" srcId="{FE25214B-CC6C-1E41-A30C-25E3C681931D}" destId="{142E02F9-A855-9F49-91FE-A44D8E74EDFD}" srcOrd="1" destOrd="0" parTransId="{D0A7448F-AE2D-764D-9F5A-D48B727B709A}" sibTransId="{B31B3442-9B0C-4645-BDF0-25B420D1BA21}"/>
    <dgm:cxn modelId="{59F4226A-0ED1-A943-9664-0B12F4508A10}" type="presParOf" srcId="{468E414A-9B14-874A-AB5A-2FF4C77FF4EA}" destId="{2635B354-01F2-3E43-AA72-6799B7B4ED7B}" srcOrd="0" destOrd="0" presId="urn:microsoft.com/office/officeart/2005/8/layout/vList5"/>
    <dgm:cxn modelId="{05C6986A-4B26-CA41-A760-DDD59E96BC84}" type="presParOf" srcId="{2635B354-01F2-3E43-AA72-6799B7B4ED7B}" destId="{02025667-6721-0C40-9212-3C6E117053AD}" srcOrd="0" destOrd="0" presId="urn:microsoft.com/office/officeart/2005/8/layout/vList5"/>
    <dgm:cxn modelId="{C073FE4C-C204-BE4E-8602-6016E76799E7}" type="presParOf" srcId="{2635B354-01F2-3E43-AA72-6799B7B4ED7B}" destId="{A6C5627D-50AF-4D48-A0EC-383AC2590BDD}" srcOrd="1" destOrd="0" presId="urn:microsoft.com/office/officeart/2005/8/layout/vList5"/>
    <dgm:cxn modelId="{506C1086-FC6D-9248-9E12-08EA1EB9D872}" type="presParOf" srcId="{468E414A-9B14-874A-AB5A-2FF4C77FF4EA}" destId="{CB9FA2D8-BCC7-A84B-91FC-EF46F8A7A1FA}" srcOrd="1" destOrd="0" presId="urn:microsoft.com/office/officeart/2005/8/layout/vList5"/>
    <dgm:cxn modelId="{B7B5795C-5F1E-F94C-9DCC-04FBC88BCFB9}" type="presParOf" srcId="{468E414A-9B14-874A-AB5A-2FF4C77FF4EA}" destId="{DF7D24D9-08D7-564A-86F9-5E608172B4B8}" srcOrd="2" destOrd="0" presId="urn:microsoft.com/office/officeart/2005/8/layout/vList5"/>
    <dgm:cxn modelId="{662518F8-4C38-6948-B80E-F5AA9C92E2F0}" type="presParOf" srcId="{DF7D24D9-08D7-564A-86F9-5E608172B4B8}" destId="{FB9E0A9E-E9AF-1D4A-B77D-31A810667CE6}" srcOrd="0" destOrd="0" presId="urn:microsoft.com/office/officeart/2005/8/layout/vList5"/>
    <dgm:cxn modelId="{C88F253E-2A92-F444-A85A-6675E6021FF8}" type="presParOf" srcId="{DF7D24D9-08D7-564A-86F9-5E608172B4B8}" destId="{CF61AD20-8FDB-FE49-91F6-D6D29F2A88BF}" srcOrd="1" destOrd="0" presId="urn:microsoft.com/office/officeart/2005/8/layout/vList5"/>
    <dgm:cxn modelId="{75FA4149-C6D2-1B42-9262-D0240AE12A71}" type="presParOf" srcId="{468E414A-9B14-874A-AB5A-2FF4C77FF4EA}" destId="{6B6F801F-1A12-564C-AF6A-CCC629CCB4D8}" srcOrd="3" destOrd="0" presId="urn:microsoft.com/office/officeart/2005/8/layout/vList5"/>
    <dgm:cxn modelId="{913AD599-4213-CA46-B990-943C91BDB77B}" type="presParOf" srcId="{468E414A-9B14-874A-AB5A-2FF4C77FF4EA}" destId="{7A580454-1BF8-8942-85D8-B48E9D3E986D}" srcOrd="4" destOrd="0" presId="urn:microsoft.com/office/officeart/2005/8/layout/vList5"/>
    <dgm:cxn modelId="{D50FA8D9-865A-F747-8754-2E303BD7AD59}" type="presParOf" srcId="{7A580454-1BF8-8942-85D8-B48E9D3E986D}" destId="{4017E0B5-8F21-DC46-8244-03DE529B320C}" srcOrd="0" destOrd="0" presId="urn:microsoft.com/office/officeart/2005/8/layout/vList5"/>
    <dgm:cxn modelId="{0D3C9902-2E63-AB4E-9F98-2B7BC5BC191D}" type="presParOf" srcId="{7A580454-1BF8-8942-85D8-B48E9D3E986D}" destId="{77D97388-8041-144E-A20A-91FFECF8A04A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BACD889-2ABF-F141-9F62-4A96A0581C3B}" type="doc">
      <dgm:prSet loTypeId="urn:microsoft.com/office/officeart/2005/8/layout/venn3" loCatId="" qsTypeId="urn:microsoft.com/office/officeart/2005/8/quickstyle/simple3" qsCatId="simple" csTypeId="urn:microsoft.com/office/officeart/2005/8/colors/accent1_2" csCatId="accent1" phldr="1"/>
      <dgm:spPr/>
    </dgm:pt>
    <dgm:pt modelId="{5D8E446C-AAAA-6147-87FC-CBCCCF075330}">
      <dgm:prSet phldrT="[Text]" custT="1"/>
      <dgm:spPr/>
      <dgm:t>
        <a:bodyPr vert="horz" lIns="0" rIns="0"/>
        <a:lstStyle/>
        <a:p>
          <a:r>
            <a:rPr lang="en-US" sz="1800" b="1" i="0" dirty="0" smtClean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Daily scrum</a:t>
          </a:r>
          <a:endParaRPr lang="en-US" sz="1800" b="1" i="0" dirty="0"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964557A9-2C64-7C41-9D28-A02FDBC4B697}" type="parTrans" cxnId="{ADF5D40E-430C-6140-90CC-39ADDF8E8857}">
      <dgm:prSet/>
      <dgm:spPr/>
      <dgm:t>
        <a:bodyPr/>
        <a:lstStyle/>
        <a:p>
          <a:endParaRPr lang="en-US" sz="2000">
            <a:latin typeface="Helvetica Neue" charset="0"/>
            <a:ea typeface="Helvetica Neue" charset="0"/>
            <a:cs typeface="Helvetica Neue" charset="0"/>
          </a:endParaRPr>
        </a:p>
      </dgm:t>
    </dgm:pt>
    <dgm:pt modelId="{788D2A4B-1F4E-6A46-A48C-CE39DF756034}" type="sibTrans" cxnId="{ADF5D40E-430C-6140-90CC-39ADDF8E8857}">
      <dgm:prSet/>
      <dgm:spPr/>
      <dgm:t>
        <a:bodyPr/>
        <a:lstStyle/>
        <a:p>
          <a:endParaRPr lang="en-US" sz="2000">
            <a:latin typeface="Helvetica Neue" charset="0"/>
            <a:ea typeface="Helvetica Neue" charset="0"/>
            <a:cs typeface="Helvetica Neue" charset="0"/>
          </a:endParaRPr>
        </a:p>
      </dgm:t>
    </dgm:pt>
    <dgm:pt modelId="{0F56FCB6-DF77-D04A-8D79-7EDDE36FD136}">
      <dgm:prSet phldrT="[Text]" custT="1"/>
      <dgm:spPr/>
      <dgm:t>
        <a:bodyPr vert="horz" lIns="0" rIns="0"/>
        <a:lstStyle/>
        <a:p>
          <a:r>
            <a:rPr lang="en-US" sz="1800" b="1" i="0" dirty="0" smtClean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Documentation</a:t>
          </a:r>
          <a:endParaRPr lang="en-US" sz="1800" b="1" i="0" dirty="0"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A2507352-38A0-6A4A-86AF-C7EFC4540678}" type="parTrans" cxnId="{C67D7065-2560-8A4B-BE57-AC1E09ADBB6F}">
      <dgm:prSet/>
      <dgm:spPr/>
      <dgm:t>
        <a:bodyPr/>
        <a:lstStyle/>
        <a:p>
          <a:endParaRPr lang="en-US" sz="2000">
            <a:latin typeface="Helvetica Neue" charset="0"/>
            <a:ea typeface="Helvetica Neue" charset="0"/>
            <a:cs typeface="Helvetica Neue" charset="0"/>
          </a:endParaRPr>
        </a:p>
      </dgm:t>
    </dgm:pt>
    <dgm:pt modelId="{70094DCA-519B-3A43-8C8F-3FBBA1DD3FB1}" type="sibTrans" cxnId="{C67D7065-2560-8A4B-BE57-AC1E09ADBB6F}">
      <dgm:prSet/>
      <dgm:spPr/>
      <dgm:t>
        <a:bodyPr/>
        <a:lstStyle/>
        <a:p>
          <a:endParaRPr lang="en-US" sz="2000">
            <a:latin typeface="Helvetica Neue" charset="0"/>
            <a:ea typeface="Helvetica Neue" charset="0"/>
            <a:cs typeface="Helvetica Neue" charset="0"/>
          </a:endParaRPr>
        </a:p>
      </dgm:t>
    </dgm:pt>
    <dgm:pt modelId="{3A10FCA2-2C64-B246-A771-0B7E36D89576}">
      <dgm:prSet phldrT="[Text]" custT="1"/>
      <dgm:spPr/>
      <dgm:t>
        <a:bodyPr vert="horz" lIns="0" rIns="0"/>
        <a:lstStyle/>
        <a:p>
          <a:r>
            <a:rPr lang="en-US" sz="1800" b="1" i="0" dirty="0" smtClean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Communication</a:t>
          </a:r>
          <a:endParaRPr lang="en-US" sz="1800" b="1" i="0" dirty="0"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B6395DEE-71CD-E745-B3DD-DC7A507D18B3}" type="parTrans" cxnId="{89AD9F40-1D17-504C-A39E-D741F4AFFE06}">
      <dgm:prSet/>
      <dgm:spPr/>
      <dgm:t>
        <a:bodyPr/>
        <a:lstStyle/>
        <a:p>
          <a:endParaRPr lang="en-US" sz="2000">
            <a:latin typeface="Helvetica Neue" charset="0"/>
            <a:ea typeface="Helvetica Neue" charset="0"/>
            <a:cs typeface="Helvetica Neue" charset="0"/>
          </a:endParaRPr>
        </a:p>
      </dgm:t>
    </dgm:pt>
    <dgm:pt modelId="{7F0DF32E-D30E-BF4D-9270-FEF6A5F61AAE}" type="sibTrans" cxnId="{89AD9F40-1D17-504C-A39E-D741F4AFFE06}">
      <dgm:prSet/>
      <dgm:spPr/>
      <dgm:t>
        <a:bodyPr/>
        <a:lstStyle/>
        <a:p>
          <a:endParaRPr lang="en-US" sz="2000">
            <a:latin typeface="Helvetica Neue" charset="0"/>
            <a:ea typeface="Helvetica Neue" charset="0"/>
            <a:cs typeface="Helvetica Neue" charset="0"/>
          </a:endParaRPr>
        </a:p>
      </dgm:t>
    </dgm:pt>
    <dgm:pt modelId="{DC716483-44BD-7846-AF79-0E10B775AA40}">
      <dgm:prSet custT="1"/>
      <dgm:spPr/>
      <dgm:t>
        <a:bodyPr vert="horz" lIns="0" rIns="0"/>
        <a:lstStyle/>
        <a:p>
          <a:r>
            <a:rPr lang="en-US" sz="1800" b="1" i="0" dirty="0" smtClean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Pair programming</a:t>
          </a:r>
          <a:endParaRPr lang="en-US" sz="1800" b="1" i="0" dirty="0"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961182D3-6AE6-F645-85B4-11202D34E3B6}" type="parTrans" cxnId="{A3426057-984B-DA47-92A1-526B9469AAB2}">
      <dgm:prSet/>
      <dgm:spPr/>
      <dgm:t>
        <a:bodyPr/>
        <a:lstStyle/>
        <a:p>
          <a:endParaRPr lang="en-US" sz="2000">
            <a:latin typeface="Helvetica Neue" charset="0"/>
            <a:ea typeface="Helvetica Neue" charset="0"/>
            <a:cs typeface="Helvetica Neue" charset="0"/>
          </a:endParaRPr>
        </a:p>
      </dgm:t>
    </dgm:pt>
    <dgm:pt modelId="{25888D8F-EBF2-BD47-96B5-4722F175C20F}" type="sibTrans" cxnId="{A3426057-984B-DA47-92A1-526B9469AAB2}">
      <dgm:prSet/>
      <dgm:spPr/>
      <dgm:t>
        <a:bodyPr/>
        <a:lstStyle/>
        <a:p>
          <a:endParaRPr lang="en-US" sz="2000">
            <a:latin typeface="Helvetica Neue" charset="0"/>
            <a:ea typeface="Helvetica Neue" charset="0"/>
            <a:cs typeface="Helvetica Neue" charset="0"/>
          </a:endParaRPr>
        </a:p>
      </dgm:t>
    </dgm:pt>
    <dgm:pt modelId="{495FB2E0-273E-6A4F-8846-CD481A771B3F}" type="pres">
      <dgm:prSet presAssocID="{0BACD889-2ABF-F141-9F62-4A96A0581C3B}" presName="Name0" presStyleCnt="0">
        <dgm:presLayoutVars>
          <dgm:dir/>
          <dgm:resizeHandles val="exact"/>
        </dgm:presLayoutVars>
      </dgm:prSet>
      <dgm:spPr/>
    </dgm:pt>
    <dgm:pt modelId="{6416B88C-2BE2-CA40-A482-3CBDCA1BECBD}" type="pres">
      <dgm:prSet presAssocID="{5D8E446C-AAAA-6147-87FC-CBCCCF075330}" presName="Name5" presStyleLbl="venn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148692-73FB-5548-8297-20FCF4E34599}" type="pres">
      <dgm:prSet presAssocID="{788D2A4B-1F4E-6A46-A48C-CE39DF756034}" presName="space" presStyleCnt="0"/>
      <dgm:spPr/>
    </dgm:pt>
    <dgm:pt modelId="{F5E59F81-A01B-9743-949D-294B93EE660C}" type="pres">
      <dgm:prSet presAssocID="{0F56FCB6-DF77-D04A-8D79-7EDDE36FD136}" presName="Name5" presStyleLbl="venn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2642DA-4E6D-4D42-B2D1-7A105C742683}" type="pres">
      <dgm:prSet presAssocID="{70094DCA-519B-3A43-8C8F-3FBBA1DD3FB1}" presName="space" presStyleCnt="0"/>
      <dgm:spPr/>
    </dgm:pt>
    <dgm:pt modelId="{63FC93D2-491F-6240-9ADF-0CC00A3EFA0E}" type="pres">
      <dgm:prSet presAssocID="{3A10FCA2-2C64-B246-A771-0B7E36D89576}" presName="Name5" presStyleLbl="venn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BDF508-4CEF-0C40-9456-7475B28726C9}" type="pres">
      <dgm:prSet presAssocID="{7F0DF32E-D30E-BF4D-9270-FEF6A5F61AAE}" presName="space" presStyleCnt="0"/>
      <dgm:spPr/>
    </dgm:pt>
    <dgm:pt modelId="{5642629C-115E-2945-A907-479BF214FB25}" type="pres">
      <dgm:prSet presAssocID="{DC716483-44BD-7846-AF79-0E10B775AA40}" presName="Name5" presStyleLbl="venn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C789A96-7DCC-BC49-AAD8-61604E6261E6}" type="presOf" srcId="{3A10FCA2-2C64-B246-A771-0B7E36D89576}" destId="{63FC93D2-491F-6240-9ADF-0CC00A3EFA0E}" srcOrd="0" destOrd="0" presId="urn:microsoft.com/office/officeart/2005/8/layout/venn3"/>
    <dgm:cxn modelId="{8DE3E9FB-03D7-6D4D-9566-F2D28E86F757}" type="presOf" srcId="{0F56FCB6-DF77-D04A-8D79-7EDDE36FD136}" destId="{F5E59F81-A01B-9743-949D-294B93EE660C}" srcOrd="0" destOrd="0" presId="urn:microsoft.com/office/officeart/2005/8/layout/venn3"/>
    <dgm:cxn modelId="{92E4ACBD-87FA-2646-97F6-55140C85F2C8}" type="presOf" srcId="{0BACD889-2ABF-F141-9F62-4A96A0581C3B}" destId="{495FB2E0-273E-6A4F-8846-CD481A771B3F}" srcOrd="0" destOrd="0" presId="urn:microsoft.com/office/officeart/2005/8/layout/venn3"/>
    <dgm:cxn modelId="{A3426057-984B-DA47-92A1-526B9469AAB2}" srcId="{0BACD889-2ABF-F141-9F62-4A96A0581C3B}" destId="{DC716483-44BD-7846-AF79-0E10B775AA40}" srcOrd="3" destOrd="0" parTransId="{961182D3-6AE6-F645-85B4-11202D34E3B6}" sibTransId="{25888D8F-EBF2-BD47-96B5-4722F175C20F}"/>
    <dgm:cxn modelId="{89AD9F40-1D17-504C-A39E-D741F4AFFE06}" srcId="{0BACD889-2ABF-F141-9F62-4A96A0581C3B}" destId="{3A10FCA2-2C64-B246-A771-0B7E36D89576}" srcOrd="2" destOrd="0" parTransId="{B6395DEE-71CD-E745-B3DD-DC7A507D18B3}" sibTransId="{7F0DF32E-D30E-BF4D-9270-FEF6A5F61AAE}"/>
    <dgm:cxn modelId="{D2708164-D4A3-6848-8197-D4000763C76F}" type="presOf" srcId="{DC716483-44BD-7846-AF79-0E10B775AA40}" destId="{5642629C-115E-2945-A907-479BF214FB25}" srcOrd="0" destOrd="0" presId="urn:microsoft.com/office/officeart/2005/8/layout/venn3"/>
    <dgm:cxn modelId="{C67D7065-2560-8A4B-BE57-AC1E09ADBB6F}" srcId="{0BACD889-2ABF-F141-9F62-4A96A0581C3B}" destId="{0F56FCB6-DF77-D04A-8D79-7EDDE36FD136}" srcOrd="1" destOrd="0" parTransId="{A2507352-38A0-6A4A-86AF-C7EFC4540678}" sibTransId="{70094DCA-519B-3A43-8C8F-3FBBA1DD3FB1}"/>
    <dgm:cxn modelId="{3B2B0538-4ABA-494B-ACF5-5A8D305E1DBA}" type="presOf" srcId="{5D8E446C-AAAA-6147-87FC-CBCCCF075330}" destId="{6416B88C-2BE2-CA40-A482-3CBDCA1BECBD}" srcOrd="0" destOrd="0" presId="urn:microsoft.com/office/officeart/2005/8/layout/venn3"/>
    <dgm:cxn modelId="{ADF5D40E-430C-6140-90CC-39ADDF8E8857}" srcId="{0BACD889-2ABF-F141-9F62-4A96A0581C3B}" destId="{5D8E446C-AAAA-6147-87FC-CBCCCF075330}" srcOrd="0" destOrd="0" parTransId="{964557A9-2C64-7C41-9D28-A02FDBC4B697}" sibTransId="{788D2A4B-1F4E-6A46-A48C-CE39DF756034}"/>
    <dgm:cxn modelId="{0F1D2530-0721-7F4A-A87F-D297C7F72E5A}" type="presParOf" srcId="{495FB2E0-273E-6A4F-8846-CD481A771B3F}" destId="{6416B88C-2BE2-CA40-A482-3CBDCA1BECBD}" srcOrd="0" destOrd="0" presId="urn:microsoft.com/office/officeart/2005/8/layout/venn3"/>
    <dgm:cxn modelId="{63DF79A6-9B29-E043-9632-83C4400F1D1F}" type="presParOf" srcId="{495FB2E0-273E-6A4F-8846-CD481A771B3F}" destId="{B5148692-73FB-5548-8297-20FCF4E34599}" srcOrd="1" destOrd="0" presId="urn:microsoft.com/office/officeart/2005/8/layout/venn3"/>
    <dgm:cxn modelId="{76C98FC1-4FAA-DB4C-A692-822F4F6FF8AE}" type="presParOf" srcId="{495FB2E0-273E-6A4F-8846-CD481A771B3F}" destId="{F5E59F81-A01B-9743-949D-294B93EE660C}" srcOrd="2" destOrd="0" presId="urn:microsoft.com/office/officeart/2005/8/layout/venn3"/>
    <dgm:cxn modelId="{C5E92A26-5ACE-3645-B4E5-D6C7A1A7C274}" type="presParOf" srcId="{495FB2E0-273E-6A4F-8846-CD481A771B3F}" destId="{392642DA-4E6D-4D42-B2D1-7A105C742683}" srcOrd="3" destOrd="0" presId="urn:microsoft.com/office/officeart/2005/8/layout/venn3"/>
    <dgm:cxn modelId="{0767383E-4F23-F14B-A799-9075B42574F0}" type="presParOf" srcId="{495FB2E0-273E-6A4F-8846-CD481A771B3F}" destId="{63FC93D2-491F-6240-9ADF-0CC00A3EFA0E}" srcOrd="4" destOrd="0" presId="urn:microsoft.com/office/officeart/2005/8/layout/venn3"/>
    <dgm:cxn modelId="{D3A93A29-1A5C-BE45-BDD4-44CC83DFD9DC}" type="presParOf" srcId="{495FB2E0-273E-6A4F-8846-CD481A771B3F}" destId="{27BDF508-4CEF-0C40-9456-7475B28726C9}" srcOrd="5" destOrd="0" presId="urn:microsoft.com/office/officeart/2005/8/layout/venn3"/>
    <dgm:cxn modelId="{4AD11ACD-029B-F14B-A9CB-DA57BA01D3A2}" type="presParOf" srcId="{495FB2E0-273E-6A4F-8846-CD481A771B3F}" destId="{5642629C-115E-2945-A907-479BF214FB25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A013033-26F4-1F4C-87A7-A214D19EA6B6}" type="doc">
      <dgm:prSet loTypeId="urn:microsoft.com/office/officeart/2005/8/layout/h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1BEC3C0-6188-EC49-A514-C0436B53070B}">
      <dgm:prSet phldrT="[Text]"/>
      <dgm:spPr/>
      <dgm:t>
        <a:bodyPr/>
        <a:lstStyle/>
        <a:p>
          <a:r>
            <a:rPr lang="en-US" b="1" i="0" dirty="0" err="1" smtClean="0">
              <a:latin typeface="Helvetica Neue Condensed" charset="0"/>
              <a:ea typeface="Helvetica Neue Condensed" charset="0"/>
              <a:cs typeface="Helvetica Neue Condensed" charset="0"/>
            </a:rPr>
            <a:t>Gitlab</a:t>
          </a:r>
          <a:endParaRPr lang="en-US" b="1" i="0" dirty="0"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2609FA59-281E-E04B-8EC3-3157CE36694C}" type="parTrans" cxnId="{8932FC12-35B0-004A-8EF3-476583ED1E80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ED09C87C-65E9-4B4B-8843-C333C9D88EE1}" type="sibTrans" cxnId="{8932FC12-35B0-004A-8EF3-476583ED1E80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9EA01956-D668-4D47-9201-B8FC88F241E9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CI/CD</a:t>
          </a:r>
          <a:endParaRPr lang="en-US" b="0" i="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</dgm:t>
    </dgm:pt>
    <dgm:pt modelId="{6BB1B5B8-C3C9-3E45-A7EC-29C7BC5AF24C}" type="parTrans" cxnId="{41986B85-7FE9-CA46-994C-2647DDDB50B1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EBF31238-F49E-C746-9CC8-9F3D3650F790}" type="sibTrans" cxnId="{41986B85-7FE9-CA46-994C-2647DDDB50B1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00241FED-D668-6A4F-9E1F-005F9A7ACEC9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Tags</a:t>
          </a:r>
          <a:endParaRPr lang="en-US" b="0" i="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</dgm:t>
    </dgm:pt>
    <dgm:pt modelId="{4561CC1D-2A60-8740-86F6-EC0A839349A8}" type="parTrans" cxnId="{372ED7D5-FE55-6F45-AC5F-3100CD0554E5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A1C148F8-57BB-7F44-A4C9-F42F3E19C4F0}" type="sibTrans" cxnId="{372ED7D5-FE55-6F45-AC5F-3100CD0554E5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36216EF9-4AD4-C241-8049-ACCEA26CA152}">
      <dgm:prSet phldrT="[Text]"/>
      <dgm:spPr/>
      <dgm:t>
        <a:bodyPr/>
        <a:lstStyle/>
        <a:p>
          <a:r>
            <a:rPr lang="en-US" b="1" i="0" dirty="0" smtClean="0">
              <a:latin typeface="Helvetica Neue Condensed" charset="0"/>
              <a:ea typeface="Helvetica Neue Condensed" charset="0"/>
              <a:cs typeface="Helvetica Neue Condensed" charset="0"/>
            </a:rPr>
            <a:t>Communication</a:t>
          </a:r>
          <a:endParaRPr lang="en-US" b="1" i="0" dirty="0"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FBE38CB0-4827-F749-A773-A994DBDAAA42}" type="parTrans" cxnId="{46BE5752-D2D8-3B4A-9947-F6F36AEFF3E2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385EE96B-D470-4A40-BD63-28EA6FE7F51C}" type="sibTrans" cxnId="{46BE5752-D2D8-3B4A-9947-F6F36AEFF3E2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6CF71E8F-57FA-0148-91A5-7A253DF458FE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Scrum</a:t>
          </a:r>
          <a:endParaRPr lang="en-US" b="0" i="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</dgm:t>
    </dgm:pt>
    <dgm:pt modelId="{E6858505-E080-4145-B4D5-7735FD386F14}" type="parTrans" cxnId="{99C05BAB-2E10-3B45-886B-5D7338C4041D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228EC679-936E-B14A-A1C7-8C1EBB3E5A19}" type="sibTrans" cxnId="{99C05BAB-2E10-3B45-886B-5D7338C4041D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F36BF293-A8D3-4149-B2A5-611C3A7D89E8}">
      <dgm:prSet phldrT="[Text]"/>
      <dgm:spPr/>
      <dgm:t>
        <a:bodyPr/>
        <a:lstStyle/>
        <a:p>
          <a:endParaRPr lang="en-US" b="0" i="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</dgm:t>
    </dgm:pt>
    <dgm:pt modelId="{0F289389-0F86-2548-8C4C-ADFE529C25E0}" type="parTrans" cxnId="{A42B44BA-62F6-0448-AAB7-3917474ABC8B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7DE70F86-4C4D-2B4F-9533-A8591418EF98}" type="sibTrans" cxnId="{A42B44BA-62F6-0448-AAB7-3917474ABC8B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B0CDF6B8-551D-4641-81D6-38BDD16E9F10}">
      <dgm:prSet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Retrospective</a:t>
          </a:r>
          <a:endParaRPr lang="en-US" b="0" i="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</dgm:t>
    </dgm:pt>
    <dgm:pt modelId="{25F58781-C9E6-BE4D-A576-584B85E97855}" type="parTrans" cxnId="{227EFEDD-8100-F44E-80DC-8A0FF05BF614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EF1F10C7-5C8B-6143-AC39-285E3EA17824}" type="sibTrans" cxnId="{227EFEDD-8100-F44E-80DC-8A0FF05BF614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3E3A5ECC-1245-9149-9D5D-4AA127E59404}">
      <dgm:prSet/>
      <dgm:spPr/>
      <dgm:t>
        <a:bodyPr/>
        <a:lstStyle/>
        <a:p>
          <a:r>
            <a:rPr lang="en-US" b="1" i="0" dirty="0" smtClean="0">
              <a:latin typeface="Helvetica Neue Condensed" charset="0"/>
              <a:ea typeface="Helvetica Neue Condensed" charset="0"/>
              <a:cs typeface="Helvetica Neue Condensed" charset="0"/>
            </a:rPr>
            <a:t>Ticket</a:t>
          </a:r>
          <a:endParaRPr lang="en-US" b="1" i="0" dirty="0">
            <a:latin typeface="Helvetica Neue Condensed" charset="0"/>
            <a:ea typeface="Helvetica Neue Condensed" charset="0"/>
            <a:cs typeface="Helvetica Neue Condensed" charset="0"/>
          </a:endParaRPr>
        </a:p>
      </dgm:t>
    </dgm:pt>
    <dgm:pt modelId="{F1A29B0F-15F8-BE49-9EA2-3959D0C74B46}" type="parTrans" cxnId="{98B43292-54CA-7C4A-B83C-5A319552E450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FBF3AD29-1D60-F94C-835C-764797555283}" type="sibTrans" cxnId="{98B43292-54CA-7C4A-B83C-5A319552E450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D0888807-FBF6-0045-BF05-36859AAC9E3F}">
      <dgm:prSet phldrT="[Text]"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Story point</a:t>
          </a:r>
          <a:endParaRPr lang="en-US" b="0" i="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</dgm:t>
    </dgm:pt>
    <dgm:pt modelId="{A6C431CB-B04F-D84E-9B1F-7E5DEF13CCE4}" type="parTrans" cxnId="{E310E7C2-D4CD-BF4A-A962-E9BD7B278F04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181ADBF3-1B93-F449-83C6-1AFDCC5E41AF}" type="sibTrans" cxnId="{E310E7C2-D4CD-BF4A-A962-E9BD7B278F04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9A548483-5933-C44B-9849-DA9AAAB0B936}">
      <dgm:prSet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Estimation</a:t>
          </a:r>
          <a:endParaRPr lang="en-US" b="0" i="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</dgm:t>
    </dgm:pt>
    <dgm:pt modelId="{86BB4E69-89CB-8E4B-B4E1-6296F0202256}" type="parTrans" cxnId="{00948763-A3F7-604A-99DA-B96CC1D46983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190AA117-1DF9-7344-B10E-B5E897B06E00}" type="sibTrans" cxnId="{00948763-A3F7-604A-99DA-B96CC1D46983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FA13AD09-F7BA-534B-AAAB-EC8EFD3F5EFD}">
      <dgm:prSet/>
      <dgm:spPr/>
      <dgm:t>
        <a:bodyPr/>
        <a:lstStyle/>
        <a:p>
          <a:r>
            <a:rPr lang="en-US" b="0" i="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Timesheet</a:t>
          </a:r>
          <a:endParaRPr lang="en-US" b="0" i="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</dgm:t>
    </dgm:pt>
    <dgm:pt modelId="{7D4A632E-BDC6-2B46-9398-0E8C42DA5C0C}" type="parTrans" cxnId="{8AA3E19E-18A1-3C4B-9B71-A23310857046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949C95D6-3E53-1840-A680-DCF6441984F3}" type="sibTrans" cxnId="{8AA3E19E-18A1-3C4B-9B71-A23310857046}">
      <dgm:prSet/>
      <dgm:spPr/>
      <dgm:t>
        <a:bodyPr/>
        <a:lstStyle/>
        <a:p>
          <a:endParaRPr lang="en-US">
            <a:latin typeface="Helvetica Neue" charset="0"/>
            <a:ea typeface="Helvetica Neue" charset="0"/>
            <a:cs typeface="Helvetica Neue" charset="0"/>
          </a:endParaRPr>
        </a:p>
      </dgm:t>
    </dgm:pt>
    <dgm:pt modelId="{94707D14-1786-D84A-B21C-FE3FF9D7E3C7}" type="pres">
      <dgm:prSet presAssocID="{CA013033-26F4-1F4C-87A7-A214D19EA6B6}" presName="Name0" presStyleCnt="0">
        <dgm:presLayoutVars>
          <dgm:dir/>
          <dgm:animLvl val="lvl"/>
          <dgm:resizeHandles val="exact"/>
        </dgm:presLayoutVars>
      </dgm:prSet>
      <dgm:spPr/>
    </dgm:pt>
    <dgm:pt modelId="{99CC2B53-E9A7-1D4D-A689-A8B4B8C14CC1}" type="pres">
      <dgm:prSet presAssocID="{B1BEC3C0-6188-EC49-A514-C0436B53070B}" presName="composite" presStyleCnt="0"/>
      <dgm:spPr/>
    </dgm:pt>
    <dgm:pt modelId="{7DFCBA19-CB96-6047-95E3-6C1EFF9FE1B0}" type="pres">
      <dgm:prSet presAssocID="{B1BEC3C0-6188-EC49-A514-C0436B53070B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075D174B-272E-0C48-B06A-48642EF3C6C8}" type="pres">
      <dgm:prSet presAssocID="{B1BEC3C0-6188-EC49-A514-C0436B53070B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D85295-425E-104C-84A0-1811D73AC067}" type="pres">
      <dgm:prSet presAssocID="{ED09C87C-65E9-4B4B-8843-C333C9D88EE1}" presName="space" presStyleCnt="0"/>
      <dgm:spPr/>
    </dgm:pt>
    <dgm:pt modelId="{86896EFF-BE49-834A-81DF-64F0AD48EF60}" type="pres">
      <dgm:prSet presAssocID="{3E3A5ECC-1245-9149-9D5D-4AA127E59404}" presName="composite" presStyleCnt="0"/>
      <dgm:spPr/>
    </dgm:pt>
    <dgm:pt modelId="{6B921A67-38DA-E749-BF8D-F258A9F0919B}" type="pres">
      <dgm:prSet presAssocID="{3E3A5ECC-1245-9149-9D5D-4AA127E59404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44415275-E669-2444-B340-93628B07AEA2}" type="pres">
      <dgm:prSet presAssocID="{3E3A5ECC-1245-9149-9D5D-4AA127E59404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F46723-1E89-6F49-BC21-6998E8343026}" type="pres">
      <dgm:prSet presAssocID="{FBF3AD29-1D60-F94C-835C-764797555283}" presName="space" presStyleCnt="0"/>
      <dgm:spPr/>
    </dgm:pt>
    <dgm:pt modelId="{76347BA3-01F3-DD4B-81EA-4682ED89BB39}" type="pres">
      <dgm:prSet presAssocID="{36216EF9-4AD4-C241-8049-ACCEA26CA152}" presName="composite" presStyleCnt="0"/>
      <dgm:spPr/>
    </dgm:pt>
    <dgm:pt modelId="{008C2130-CFDB-2044-8ADC-1C4FB6C53530}" type="pres">
      <dgm:prSet presAssocID="{36216EF9-4AD4-C241-8049-ACCEA26CA152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37CBF4-7A55-394D-93ED-13B6C022B9F0}" type="pres">
      <dgm:prSet presAssocID="{36216EF9-4AD4-C241-8049-ACCEA26CA152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72ED7D5-FE55-6F45-AC5F-3100CD0554E5}" srcId="{B1BEC3C0-6188-EC49-A514-C0436B53070B}" destId="{00241FED-D668-6A4F-9E1F-005F9A7ACEC9}" srcOrd="1" destOrd="0" parTransId="{4561CC1D-2A60-8740-86F6-EC0A839349A8}" sibTransId="{A1C148F8-57BB-7F44-A4C9-F42F3E19C4F0}"/>
    <dgm:cxn modelId="{E310E7C2-D4CD-BF4A-A962-E9BD7B278F04}" srcId="{3E3A5ECC-1245-9149-9D5D-4AA127E59404}" destId="{D0888807-FBF6-0045-BF05-36859AAC9E3F}" srcOrd="0" destOrd="0" parTransId="{A6C431CB-B04F-D84E-9B1F-7E5DEF13CCE4}" sibTransId="{181ADBF3-1B93-F449-83C6-1AFDCC5E41AF}"/>
    <dgm:cxn modelId="{591C24CA-2929-D64E-B5AF-B11FA763BCB8}" type="presOf" srcId="{B0CDF6B8-551D-4641-81D6-38BDD16E9F10}" destId="{5637CBF4-7A55-394D-93ED-13B6C022B9F0}" srcOrd="0" destOrd="1" presId="urn:microsoft.com/office/officeart/2005/8/layout/hList1"/>
    <dgm:cxn modelId="{99C05BAB-2E10-3B45-886B-5D7338C4041D}" srcId="{36216EF9-4AD4-C241-8049-ACCEA26CA152}" destId="{6CF71E8F-57FA-0148-91A5-7A253DF458FE}" srcOrd="0" destOrd="0" parTransId="{E6858505-E080-4145-B4D5-7735FD386F14}" sibTransId="{228EC679-936E-B14A-A1C7-8C1EBB3E5A19}"/>
    <dgm:cxn modelId="{41986B85-7FE9-CA46-994C-2647DDDB50B1}" srcId="{B1BEC3C0-6188-EC49-A514-C0436B53070B}" destId="{9EA01956-D668-4D47-9201-B8FC88F241E9}" srcOrd="0" destOrd="0" parTransId="{6BB1B5B8-C3C9-3E45-A7EC-29C7BC5AF24C}" sibTransId="{EBF31238-F49E-C746-9CC8-9F3D3650F790}"/>
    <dgm:cxn modelId="{9C2C27D3-3430-F04B-A1FA-69D5842BEBA3}" type="presOf" srcId="{F36BF293-A8D3-4149-B2A5-611C3A7D89E8}" destId="{075D174B-272E-0C48-B06A-48642EF3C6C8}" srcOrd="0" destOrd="2" presId="urn:microsoft.com/office/officeart/2005/8/layout/hList1"/>
    <dgm:cxn modelId="{954C992A-DED0-6842-BEA1-23D4AE843A53}" type="presOf" srcId="{B1BEC3C0-6188-EC49-A514-C0436B53070B}" destId="{7DFCBA19-CB96-6047-95E3-6C1EFF9FE1B0}" srcOrd="0" destOrd="0" presId="urn:microsoft.com/office/officeart/2005/8/layout/hList1"/>
    <dgm:cxn modelId="{46BE5752-D2D8-3B4A-9947-F6F36AEFF3E2}" srcId="{CA013033-26F4-1F4C-87A7-A214D19EA6B6}" destId="{36216EF9-4AD4-C241-8049-ACCEA26CA152}" srcOrd="2" destOrd="0" parTransId="{FBE38CB0-4827-F749-A773-A994DBDAAA42}" sibTransId="{385EE96B-D470-4A40-BD63-28EA6FE7F51C}"/>
    <dgm:cxn modelId="{98B43292-54CA-7C4A-B83C-5A319552E450}" srcId="{CA013033-26F4-1F4C-87A7-A214D19EA6B6}" destId="{3E3A5ECC-1245-9149-9D5D-4AA127E59404}" srcOrd="1" destOrd="0" parTransId="{F1A29B0F-15F8-BE49-9EA2-3959D0C74B46}" sibTransId="{FBF3AD29-1D60-F94C-835C-764797555283}"/>
    <dgm:cxn modelId="{0E81EB30-D52B-6F45-947B-F81911B3D853}" type="presOf" srcId="{9A548483-5933-C44B-9849-DA9AAAB0B936}" destId="{44415275-E669-2444-B340-93628B07AEA2}" srcOrd="0" destOrd="1" presId="urn:microsoft.com/office/officeart/2005/8/layout/hList1"/>
    <dgm:cxn modelId="{1034C324-0840-654B-A700-BCB0B20DDB9A}" type="presOf" srcId="{6CF71E8F-57FA-0148-91A5-7A253DF458FE}" destId="{5637CBF4-7A55-394D-93ED-13B6C022B9F0}" srcOrd="0" destOrd="0" presId="urn:microsoft.com/office/officeart/2005/8/layout/hList1"/>
    <dgm:cxn modelId="{A42B44BA-62F6-0448-AAB7-3917474ABC8B}" srcId="{B1BEC3C0-6188-EC49-A514-C0436B53070B}" destId="{F36BF293-A8D3-4149-B2A5-611C3A7D89E8}" srcOrd="2" destOrd="0" parTransId="{0F289389-0F86-2548-8C4C-ADFE529C25E0}" sibTransId="{7DE70F86-4C4D-2B4F-9533-A8591418EF98}"/>
    <dgm:cxn modelId="{01C90261-95E6-D144-A576-AB2B3CA57630}" type="presOf" srcId="{3E3A5ECC-1245-9149-9D5D-4AA127E59404}" destId="{6B921A67-38DA-E749-BF8D-F258A9F0919B}" srcOrd="0" destOrd="0" presId="urn:microsoft.com/office/officeart/2005/8/layout/hList1"/>
    <dgm:cxn modelId="{8AA3E19E-18A1-3C4B-9B71-A23310857046}" srcId="{3E3A5ECC-1245-9149-9D5D-4AA127E59404}" destId="{FA13AD09-F7BA-534B-AAAB-EC8EFD3F5EFD}" srcOrd="2" destOrd="0" parTransId="{7D4A632E-BDC6-2B46-9398-0E8C42DA5C0C}" sibTransId="{949C95D6-3E53-1840-A680-DCF6441984F3}"/>
    <dgm:cxn modelId="{227EFEDD-8100-F44E-80DC-8A0FF05BF614}" srcId="{36216EF9-4AD4-C241-8049-ACCEA26CA152}" destId="{B0CDF6B8-551D-4641-81D6-38BDD16E9F10}" srcOrd="1" destOrd="0" parTransId="{25F58781-C9E6-BE4D-A576-584B85E97855}" sibTransId="{EF1F10C7-5C8B-6143-AC39-285E3EA17824}"/>
    <dgm:cxn modelId="{4F08D519-8BA0-8247-AA50-AAF1E511F623}" type="presOf" srcId="{36216EF9-4AD4-C241-8049-ACCEA26CA152}" destId="{008C2130-CFDB-2044-8ADC-1C4FB6C53530}" srcOrd="0" destOrd="0" presId="urn:microsoft.com/office/officeart/2005/8/layout/hList1"/>
    <dgm:cxn modelId="{8217A239-AE06-2042-B048-07EA1AAA878D}" type="presOf" srcId="{00241FED-D668-6A4F-9E1F-005F9A7ACEC9}" destId="{075D174B-272E-0C48-B06A-48642EF3C6C8}" srcOrd="0" destOrd="1" presId="urn:microsoft.com/office/officeart/2005/8/layout/hList1"/>
    <dgm:cxn modelId="{00948763-A3F7-604A-99DA-B96CC1D46983}" srcId="{3E3A5ECC-1245-9149-9D5D-4AA127E59404}" destId="{9A548483-5933-C44B-9849-DA9AAAB0B936}" srcOrd="1" destOrd="0" parTransId="{86BB4E69-89CB-8E4B-B4E1-6296F0202256}" sibTransId="{190AA117-1DF9-7344-B10E-B5E897B06E00}"/>
    <dgm:cxn modelId="{8932FC12-35B0-004A-8EF3-476583ED1E80}" srcId="{CA013033-26F4-1F4C-87A7-A214D19EA6B6}" destId="{B1BEC3C0-6188-EC49-A514-C0436B53070B}" srcOrd="0" destOrd="0" parTransId="{2609FA59-281E-E04B-8EC3-3157CE36694C}" sibTransId="{ED09C87C-65E9-4B4B-8843-C333C9D88EE1}"/>
    <dgm:cxn modelId="{0A32DD10-FB74-BD47-9FD4-DA043F0765CF}" type="presOf" srcId="{CA013033-26F4-1F4C-87A7-A214D19EA6B6}" destId="{94707D14-1786-D84A-B21C-FE3FF9D7E3C7}" srcOrd="0" destOrd="0" presId="urn:microsoft.com/office/officeart/2005/8/layout/hList1"/>
    <dgm:cxn modelId="{27A6D341-0CB0-CE4F-91F3-FD47931CEC4A}" type="presOf" srcId="{D0888807-FBF6-0045-BF05-36859AAC9E3F}" destId="{44415275-E669-2444-B340-93628B07AEA2}" srcOrd="0" destOrd="0" presId="urn:microsoft.com/office/officeart/2005/8/layout/hList1"/>
    <dgm:cxn modelId="{779B82CA-C553-5043-99A4-2ADD62454247}" type="presOf" srcId="{9EA01956-D668-4D47-9201-B8FC88F241E9}" destId="{075D174B-272E-0C48-B06A-48642EF3C6C8}" srcOrd="0" destOrd="0" presId="urn:microsoft.com/office/officeart/2005/8/layout/hList1"/>
    <dgm:cxn modelId="{91C39D5B-002F-614D-944D-5451DCDD3267}" type="presOf" srcId="{FA13AD09-F7BA-534B-AAAB-EC8EFD3F5EFD}" destId="{44415275-E669-2444-B340-93628B07AEA2}" srcOrd="0" destOrd="2" presId="urn:microsoft.com/office/officeart/2005/8/layout/hList1"/>
    <dgm:cxn modelId="{10BA54C8-BD8A-E84C-9A72-25F5994FF2C6}" type="presParOf" srcId="{94707D14-1786-D84A-B21C-FE3FF9D7E3C7}" destId="{99CC2B53-E9A7-1D4D-A689-A8B4B8C14CC1}" srcOrd="0" destOrd="0" presId="urn:microsoft.com/office/officeart/2005/8/layout/hList1"/>
    <dgm:cxn modelId="{E3CADE20-714E-B049-80AD-FC6D72C1412A}" type="presParOf" srcId="{99CC2B53-E9A7-1D4D-A689-A8B4B8C14CC1}" destId="{7DFCBA19-CB96-6047-95E3-6C1EFF9FE1B0}" srcOrd="0" destOrd="0" presId="urn:microsoft.com/office/officeart/2005/8/layout/hList1"/>
    <dgm:cxn modelId="{2EAACCA4-84C6-7A41-9947-56A759623947}" type="presParOf" srcId="{99CC2B53-E9A7-1D4D-A689-A8B4B8C14CC1}" destId="{075D174B-272E-0C48-B06A-48642EF3C6C8}" srcOrd="1" destOrd="0" presId="urn:microsoft.com/office/officeart/2005/8/layout/hList1"/>
    <dgm:cxn modelId="{FE32F916-21A3-7A4C-875E-13BA023CDF89}" type="presParOf" srcId="{94707D14-1786-D84A-B21C-FE3FF9D7E3C7}" destId="{7ED85295-425E-104C-84A0-1811D73AC067}" srcOrd="1" destOrd="0" presId="urn:microsoft.com/office/officeart/2005/8/layout/hList1"/>
    <dgm:cxn modelId="{57334979-D040-834C-AACC-7BC15FE2E7A7}" type="presParOf" srcId="{94707D14-1786-D84A-B21C-FE3FF9D7E3C7}" destId="{86896EFF-BE49-834A-81DF-64F0AD48EF60}" srcOrd="2" destOrd="0" presId="urn:microsoft.com/office/officeart/2005/8/layout/hList1"/>
    <dgm:cxn modelId="{27EEA02D-607E-F44E-A3B3-34EF3643A872}" type="presParOf" srcId="{86896EFF-BE49-834A-81DF-64F0AD48EF60}" destId="{6B921A67-38DA-E749-BF8D-F258A9F0919B}" srcOrd="0" destOrd="0" presId="urn:microsoft.com/office/officeart/2005/8/layout/hList1"/>
    <dgm:cxn modelId="{AC6DDEA0-02BC-F449-9BAE-A188538352EA}" type="presParOf" srcId="{86896EFF-BE49-834A-81DF-64F0AD48EF60}" destId="{44415275-E669-2444-B340-93628B07AEA2}" srcOrd="1" destOrd="0" presId="urn:microsoft.com/office/officeart/2005/8/layout/hList1"/>
    <dgm:cxn modelId="{6E74B86F-6904-D348-B106-E6D9DFDF3C02}" type="presParOf" srcId="{94707D14-1786-D84A-B21C-FE3FF9D7E3C7}" destId="{62F46723-1E89-6F49-BC21-6998E8343026}" srcOrd="3" destOrd="0" presId="urn:microsoft.com/office/officeart/2005/8/layout/hList1"/>
    <dgm:cxn modelId="{337013BC-0F3F-9941-BE5E-9DA4BCAFF1A7}" type="presParOf" srcId="{94707D14-1786-D84A-B21C-FE3FF9D7E3C7}" destId="{76347BA3-01F3-DD4B-81EA-4682ED89BB39}" srcOrd="4" destOrd="0" presId="urn:microsoft.com/office/officeart/2005/8/layout/hList1"/>
    <dgm:cxn modelId="{8FFC151B-EF0B-FA42-99FF-CA9524790FC9}" type="presParOf" srcId="{76347BA3-01F3-DD4B-81EA-4682ED89BB39}" destId="{008C2130-CFDB-2044-8ADC-1C4FB6C53530}" srcOrd="0" destOrd="0" presId="urn:microsoft.com/office/officeart/2005/8/layout/hList1"/>
    <dgm:cxn modelId="{5E988DB7-1EEC-4B4A-9872-DB51443146C2}" type="presParOf" srcId="{76347BA3-01F3-DD4B-81EA-4682ED89BB39}" destId="{5637CBF4-7A55-394D-93ED-13B6C022B9F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FB17FA-16C2-404D-89F7-F1005746CE05}">
      <dsp:nvSpPr>
        <dsp:cNvPr id="0" name=""/>
        <dsp:cNvSpPr/>
      </dsp:nvSpPr>
      <dsp:spPr>
        <a:xfrm>
          <a:off x="4517518" y="1741"/>
          <a:ext cx="1480562" cy="707543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i="0" kern="120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Use cases</a:t>
          </a:r>
          <a:endParaRPr lang="en-US" sz="2000" b="1" i="0" kern="120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4552057" y="36280"/>
        <a:ext cx="1411484" cy="638465"/>
      </dsp:txXfrm>
    </dsp:sp>
    <dsp:sp modelId="{3CF7BABA-9213-C246-A90C-E74106D616E2}">
      <dsp:nvSpPr>
        <dsp:cNvPr id="0" name=""/>
        <dsp:cNvSpPr/>
      </dsp:nvSpPr>
      <dsp:spPr>
        <a:xfrm>
          <a:off x="3237579" y="355513"/>
          <a:ext cx="4040441" cy="4040441"/>
        </a:xfrm>
        <a:custGeom>
          <a:avLst/>
          <a:gdLst/>
          <a:ahLst/>
          <a:cxnLst/>
          <a:rect l="0" t="0" r="0" b="0"/>
          <a:pathLst>
            <a:path>
              <a:moveTo>
                <a:pt x="2860811" y="183185"/>
              </a:moveTo>
              <a:arcTo wR="2020220" hR="2020220" stAng="17675274" swAng="559383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859C16-EE9B-E246-8D5F-A914BBCBA64E}">
      <dsp:nvSpPr>
        <dsp:cNvPr id="0" name=""/>
        <dsp:cNvSpPr/>
      </dsp:nvSpPr>
      <dsp:spPr>
        <a:xfrm>
          <a:off x="5902144" y="762374"/>
          <a:ext cx="1870255" cy="707543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i="0" kern="1200" dirty="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Requirements</a:t>
          </a:r>
          <a:endParaRPr lang="en-US" sz="2000" b="1" i="0" kern="120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5936683" y="796913"/>
        <a:ext cx="1801177" cy="638465"/>
      </dsp:txXfrm>
    </dsp:sp>
    <dsp:sp modelId="{8F3C1182-1139-3A49-AF08-B110EA8588C8}">
      <dsp:nvSpPr>
        <dsp:cNvPr id="0" name=""/>
        <dsp:cNvSpPr/>
      </dsp:nvSpPr>
      <dsp:spPr>
        <a:xfrm>
          <a:off x="3237579" y="355513"/>
          <a:ext cx="4040441" cy="4040441"/>
        </a:xfrm>
        <a:custGeom>
          <a:avLst/>
          <a:gdLst/>
          <a:ahLst/>
          <a:cxnLst/>
          <a:rect l="0" t="0" r="0" b="0"/>
          <a:pathLst>
            <a:path>
              <a:moveTo>
                <a:pt x="3908372" y="1301767"/>
              </a:moveTo>
              <a:arcTo wR="2020220" hR="2020220" stAng="20350072" swAng="1064518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5241EE-8F55-064D-B736-9A73EEEFA11A}">
      <dsp:nvSpPr>
        <dsp:cNvPr id="0" name=""/>
        <dsp:cNvSpPr/>
      </dsp:nvSpPr>
      <dsp:spPr>
        <a:xfrm>
          <a:off x="6487088" y="2471503"/>
          <a:ext cx="1480562" cy="707543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i="0" kern="120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Architecture</a:t>
          </a:r>
          <a:endParaRPr lang="en-US" sz="2000" b="1" i="0" kern="120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6521627" y="2506042"/>
        <a:ext cx="1411484" cy="638465"/>
      </dsp:txXfrm>
    </dsp:sp>
    <dsp:sp modelId="{6F7E525E-2DA5-A04E-BA87-9987B707CD22}">
      <dsp:nvSpPr>
        <dsp:cNvPr id="0" name=""/>
        <dsp:cNvSpPr/>
      </dsp:nvSpPr>
      <dsp:spPr>
        <a:xfrm>
          <a:off x="3237579" y="355513"/>
          <a:ext cx="4040441" cy="4040441"/>
        </a:xfrm>
        <a:custGeom>
          <a:avLst/>
          <a:gdLst/>
          <a:ahLst/>
          <a:cxnLst/>
          <a:rect l="0" t="0" r="0" b="0"/>
          <a:pathLst>
            <a:path>
              <a:moveTo>
                <a:pt x="3803620" y="2969314"/>
              </a:moveTo>
              <a:arcTo wR="2020220" hR="2020220" stAng="1681267" swAng="835690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A54CC3-443C-4C42-B042-B3D6D5ED76F8}">
      <dsp:nvSpPr>
        <dsp:cNvPr id="0" name=""/>
        <dsp:cNvSpPr/>
      </dsp:nvSpPr>
      <dsp:spPr>
        <a:xfrm>
          <a:off x="5394059" y="3842117"/>
          <a:ext cx="1480562" cy="707543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i="0" kern="120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Prototyping</a:t>
          </a:r>
          <a:endParaRPr lang="en-US" sz="2000" b="1" i="0" kern="120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5428598" y="3876656"/>
        <a:ext cx="1411484" cy="638465"/>
      </dsp:txXfrm>
    </dsp:sp>
    <dsp:sp modelId="{2FE35744-09B6-784E-80BD-BBE05183A195}">
      <dsp:nvSpPr>
        <dsp:cNvPr id="0" name=""/>
        <dsp:cNvSpPr/>
      </dsp:nvSpPr>
      <dsp:spPr>
        <a:xfrm>
          <a:off x="3237579" y="355513"/>
          <a:ext cx="4040441" cy="4040441"/>
        </a:xfrm>
        <a:custGeom>
          <a:avLst/>
          <a:gdLst/>
          <a:ahLst/>
          <a:cxnLst/>
          <a:rect l="0" t="0" r="0" b="0"/>
          <a:pathLst>
            <a:path>
              <a:moveTo>
                <a:pt x="2102057" y="4038783"/>
              </a:moveTo>
              <a:arcTo wR="2020220" hR="2020220" stAng="5260703" swAng="278595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633D2B-BFDC-FE44-A754-83157ADF45BE}">
      <dsp:nvSpPr>
        <dsp:cNvPr id="0" name=""/>
        <dsp:cNvSpPr/>
      </dsp:nvSpPr>
      <dsp:spPr>
        <a:xfrm>
          <a:off x="3640977" y="3842117"/>
          <a:ext cx="1480562" cy="707543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i="0" kern="120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Use case prototyping</a:t>
          </a:r>
          <a:endParaRPr lang="en-US" sz="2000" b="1" i="0" kern="120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3675516" y="3876656"/>
        <a:ext cx="1411484" cy="638465"/>
      </dsp:txXfrm>
    </dsp:sp>
    <dsp:sp modelId="{B50E9476-A0E0-A541-91F1-513FACC60ED2}">
      <dsp:nvSpPr>
        <dsp:cNvPr id="0" name=""/>
        <dsp:cNvSpPr/>
      </dsp:nvSpPr>
      <dsp:spPr>
        <a:xfrm>
          <a:off x="3237579" y="355513"/>
          <a:ext cx="4040441" cy="4040441"/>
        </a:xfrm>
        <a:custGeom>
          <a:avLst/>
          <a:gdLst/>
          <a:ahLst/>
          <a:cxnLst/>
          <a:rect l="0" t="0" r="0" b="0"/>
          <a:pathLst>
            <a:path>
              <a:moveTo>
                <a:pt x="517707" y="3370682"/>
              </a:moveTo>
              <a:arcTo wR="2020220" hR="2020220" stAng="8283044" swAng="835690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063AD6-393D-3440-9CC0-B017AC52228B}">
      <dsp:nvSpPr>
        <dsp:cNvPr id="0" name=""/>
        <dsp:cNvSpPr/>
      </dsp:nvSpPr>
      <dsp:spPr>
        <a:xfrm>
          <a:off x="2547949" y="2471503"/>
          <a:ext cx="1480562" cy="707543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i="0" kern="120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API</a:t>
          </a:r>
          <a:endParaRPr lang="en-US" sz="2000" b="1" i="0" kern="120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2582488" y="2506042"/>
        <a:ext cx="1411484" cy="638465"/>
      </dsp:txXfrm>
    </dsp:sp>
    <dsp:sp modelId="{390AF03E-7F0B-8E42-A360-201598A609D6}">
      <dsp:nvSpPr>
        <dsp:cNvPr id="0" name=""/>
        <dsp:cNvSpPr/>
      </dsp:nvSpPr>
      <dsp:spPr>
        <a:xfrm>
          <a:off x="3237579" y="355513"/>
          <a:ext cx="4040441" cy="4040441"/>
        </a:xfrm>
        <a:custGeom>
          <a:avLst/>
          <a:gdLst/>
          <a:ahLst/>
          <a:cxnLst/>
          <a:rect l="0" t="0" r="0" b="0"/>
          <a:pathLst>
            <a:path>
              <a:moveTo>
                <a:pt x="2937" y="1911316"/>
              </a:moveTo>
              <a:arcTo wR="2020220" hR="2020220" stAng="10985409" swAng="1064518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9F25DE-46F1-2F47-AA23-BCD3AEDADBFA}">
      <dsp:nvSpPr>
        <dsp:cNvPr id="0" name=""/>
        <dsp:cNvSpPr/>
      </dsp:nvSpPr>
      <dsp:spPr>
        <a:xfrm>
          <a:off x="2799895" y="762374"/>
          <a:ext cx="1756863" cy="707543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i="0" kern="1200" dirty="0" smtClean="0">
              <a:ln/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Development</a:t>
          </a:r>
          <a:endParaRPr lang="en-US" sz="2000" b="1" i="0" kern="1200" dirty="0">
            <a:ln/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2834434" y="796913"/>
        <a:ext cx="1687785" cy="638465"/>
      </dsp:txXfrm>
    </dsp:sp>
    <dsp:sp modelId="{06EFB304-B699-CD4E-8BA8-C9CDEA88AFD2}">
      <dsp:nvSpPr>
        <dsp:cNvPr id="0" name=""/>
        <dsp:cNvSpPr/>
      </dsp:nvSpPr>
      <dsp:spPr>
        <a:xfrm>
          <a:off x="3237579" y="355513"/>
          <a:ext cx="4040441" cy="4040441"/>
        </a:xfrm>
        <a:custGeom>
          <a:avLst/>
          <a:gdLst/>
          <a:ahLst/>
          <a:cxnLst/>
          <a:rect l="0" t="0" r="0" b="0"/>
          <a:pathLst>
            <a:path>
              <a:moveTo>
                <a:pt x="893131" y="343628"/>
              </a:moveTo>
              <a:arcTo wR="2020220" hR="2020220" stAng="14165343" swAng="559383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0ADB51-FA03-0646-AD2A-0BE54FC3BCAE}">
      <dsp:nvSpPr>
        <dsp:cNvPr id="0" name=""/>
        <dsp:cNvSpPr/>
      </dsp:nvSpPr>
      <dsp:spPr>
        <a:xfrm>
          <a:off x="182883" y="1254"/>
          <a:ext cx="2870113" cy="13184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dirty="0" smtClean="0">
              <a:latin typeface="Helvetica Neue Medium" charset="0"/>
              <a:ea typeface="Helvetica Neue Medium" charset="0"/>
              <a:cs typeface="Helvetica Neue Medium" charset="0"/>
            </a:rPr>
            <a:t>AGILE</a:t>
          </a:r>
          <a:endParaRPr lang="en-US" sz="1800" b="0" i="0" kern="1200" dirty="0">
            <a:latin typeface="Helvetica Neue Medium" charset="0"/>
            <a:ea typeface="Helvetica Neue Medium" charset="0"/>
            <a:cs typeface="Helvetica Neue Medium" charset="0"/>
          </a:endParaRPr>
        </a:p>
      </dsp:txBody>
      <dsp:txXfrm>
        <a:off x="842083" y="1254"/>
        <a:ext cx="1551713" cy="1318400"/>
      </dsp:txXfrm>
    </dsp:sp>
    <dsp:sp modelId="{FDBC4A16-0620-874E-9A85-E7D1254E13F3}">
      <dsp:nvSpPr>
        <dsp:cNvPr id="0" name=""/>
        <dsp:cNvSpPr/>
      </dsp:nvSpPr>
      <dsp:spPr>
        <a:xfrm>
          <a:off x="2732669" y="251420"/>
          <a:ext cx="2045170" cy="818068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Sprint</a:t>
          </a:r>
          <a:endParaRPr lang="en-US" sz="2800" b="0" i="0" kern="120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sp:txBody>
      <dsp:txXfrm>
        <a:off x="3141703" y="251420"/>
        <a:ext cx="1227102" cy="818068"/>
      </dsp:txXfrm>
    </dsp:sp>
    <dsp:sp modelId="{4BFB138E-DD28-6D4B-B347-47AA2780586C}">
      <dsp:nvSpPr>
        <dsp:cNvPr id="0" name=""/>
        <dsp:cNvSpPr/>
      </dsp:nvSpPr>
      <dsp:spPr>
        <a:xfrm>
          <a:off x="4491515" y="251420"/>
          <a:ext cx="2045170" cy="818068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Scrum</a:t>
          </a:r>
          <a:endParaRPr lang="en-US" sz="2800" b="0" i="0" kern="120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sp:txBody>
      <dsp:txXfrm>
        <a:off x="4900549" y="251420"/>
        <a:ext cx="1227102" cy="818068"/>
      </dsp:txXfrm>
    </dsp:sp>
    <dsp:sp modelId="{7CF99B92-7389-3E41-910B-D20ABD8408A5}">
      <dsp:nvSpPr>
        <dsp:cNvPr id="0" name=""/>
        <dsp:cNvSpPr/>
      </dsp:nvSpPr>
      <dsp:spPr>
        <a:xfrm>
          <a:off x="182883" y="1457642"/>
          <a:ext cx="2870113" cy="13184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dirty="0" smtClean="0">
              <a:latin typeface="Helvetica Neue Medium" charset="0"/>
              <a:ea typeface="Helvetica Neue Medium" charset="0"/>
              <a:cs typeface="Helvetica Neue Medium" charset="0"/>
            </a:rPr>
            <a:t>GITLAB</a:t>
          </a:r>
          <a:endParaRPr lang="en-US" sz="1800" b="0" i="0" kern="1200" dirty="0">
            <a:latin typeface="Helvetica Neue Medium" charset="0"/>
            <a:ea typeface="Helvetica Neue Medium" charset="0"/>
            <a:cs typeface="Helvetica Neue Medium" charset="0"/>
          </a:endParaRPr>
        </a:p>
      </dsp:txBody>
      <dsp:txXfrm>
        <a:off x="842083" y="1457642"/>
        <a:ext cx="1551713" cy="1318400"/>
      </dsp:txXfrm>
    </dsp:sp>
    <dsp:sp modelId="{256346C0-87F9-3646-847D-FA0041071A51}">
      <dsp:nvSpPr>
        <dsp:cNvPr id="0" name=""/>
        <dsp:cNvSpPr/>
      </dsp:nvSpPr>
      <dsp:spPr>
        <a:xfrm>
          <a:off x="2732669" y="1707808"/>
          <a:ext cx="2045170" cy="818068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Ticket</a:t>
          </a:r>
          <a:endParaRPr lang="en-US" sz="2800" b="0" i="0" kern="120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sp:txBody>
      <dsp:txXfrm>
        <a:off x="3141703" y="1707808"/>
        <a:ext cx="1227102" cy="818068"/>
      </dsp:txXfrm>
    </dsp:sp>
    <dsp:sp modelId="{5358A455-10DB-5744-95D9-95616FF6057D}">
      <dsp:nvSpPr>
        <dsp:cNvPr id="0" name=""/>
        <dsp:cNvSpPr/>
      </dsp:nvSpPr>
      <dsp:spPr>
        <a:xfrm>
          <a:off x="4491515" y="1707808"/>
          <a:ext cx="2045170" cy="818068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Kanban</a:t>
          </a:r>
          <a:endParaRPr lang="en-US" sz="2800" b="0" i="0" kern="120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sp:txBody>
      <dsp:txXfrm>
        <a:off x="4900549" y="1707808"/>
        <a:ext cx="1227102" cy="818068"/>
      </dsp:txXfrm>
    </dsp:sp>
    <dsp:sp modelId="{D180F3DF-9A64-8841-BC9B-680FBE198928}">
      <dsp:nvSpPr>
        <dsp:cNvPr id="0" name=""/>
        <dsp:cNvSpPr/>
      </dsp:nvSpPr>
      <dsp:spPr>
        <a:xfrm>
          <a:off x="182883" y="2914030"/>
          <a:ext cx="2870113" cy="13184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dirty="0" smtClean="0">
              <a:latin typeface="Helvetica Neue Medium" charset="0"/>
              <a:ea typeface="Helvetica Neue Medium" charset="0"/>
              <a:cs typeface="Helvetica Neue Medium" charset="0"/>
            </a:rPr>
            <a:t>REPOSITORY</a:t>
          </a:r>
          <a:endParaRPr lang="en-US" sz="1800" b="0" i="0" kern="1200" dirty="0">
            <a:latin typeface="Helvetica Neue Medium" charset="0"/>
            <a:ea typeface="Helvetica Neue Medium" charset="0"/>
            <a:cs typeface="Helvetica Neue Medium" charset="0"/>
          </a:endParaRPr>
        </a:p>
      </dsp:txBody>
      <dsp:txXfrm>
        <a:off x="842083" y="2914030"/>
        <a:ext cx="1551713" cy="1318400"/>
      </dsp:txXfrm>
    </dsp:sp>
    <dsp:sp modelId="{8DC34918-EEB9-274F-90A1-8D8341818138}">
      <dsp:nvSpPr>
        <dsp:cNvPr id="0" name=""/>
        <dsp:cNvSpPr/>
      </dsp:nvSpPr>
      <dsp:spPr>
        <a:xfrm>
          <a:off x="2732669" y="3164197"/>
          <a:ext cx="2045170" cy="818068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Branch</a:t>
          </a:r>
          <a:endParaRPr lang="en-US" sz="2800" b="0" i="0" kern="120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sp:txBody>
      <dsp:txXfrm>
        <a:off x="3141703" y="3164197"/>
        <a:ext cx="1227102" cy="818068"/>
      </dsp:txXfrm>
    </dsp:sp>
    <dsp:sp modelId="{89D45AC6-35C0-3041-8C62-4757704BBAA9}">
      <dsp:nvSpPr>
        <dsp:cNvPr id="0" name=""/>
        <dsp:cNvSpPr/>
      </dsp:nvSpPr>
      <dsp:spPr>
        <a:xfrm>
          <a:off x="4491515" y="3164197"/>
          <a:ext cx="2045170" cy="818068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smtClean="0">
              <a:solidFill>
                <a:srgbClr val="367C2B"/>
              </a:solidFill>
              <a:latin typeface="Helvetica Neue Light" charset="0"/>
              <a:ea typeface="Helvetica Neue Light" charset="0"/>
              <a:cs typeface="Helvetica Neue Light" charset="0"/>
            </a:rPr>
            <a:t>Wiki</a:t>
          </a:r>
          <a:endParaRPr lang="en-US" sz="2800" b="0" i="0" kern="1200" dirty="0">
            <a:solidFill>
              <a:srgbClr val="367C2B"/>
            </a:solidFill>
            <a:latin typeface="Helvetica Neue Light" charset="0"/>
            <a:ea typeface="Helvetica Neue Light" charset="0"/>
            <a:cs typeface="Helvetica Neue Light" charset="0"/>
          </a:endParaRPr>
        </a:p>
      </dsp:txBody>
      <dsp:txXfrm>
        <a:off x="4900549" y="3164197"/>
        <a:ext cx="1227102" cy="8180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C5627D-50AF-4D48-A0EC-383AC2590BDD}">
      <dsp:nvSpPr>
        <dsp:cNvPr id="0" name=""/>
        <dsp:cNvSpPr/>
      </dsp:nvSpPr>
      <dsp:spPr>
        <a:xfrm rot="5400000">
          <a:off x="4410835" y="-1654160"/>
          <a:ext cx="1060955" cy="46614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Topic</a:t>
          </a:r>
          <a:endParaRPr lang="en-US" sz="1400" b="0" i="0" kern="120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Responsible Person</a:t>
          </a:r>
          <a:endParaRPr lang="en-US" sz="1400" b="0" i="0" kern="120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Developers</a:t>
          </a:r>
          <a:endParaRPr lang="en-US" sz="1400" b="0" i="0" kern="120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Acceptance Criteria</a:t>
          </a:r>
          <a:endParaRPr lang="en-US" sz="1400" b="0" i="0" kern="120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sp:txBody>
      <dsp:txXfrm rot="-5400000">
        <a:off x="2610609" y="197858"/>
        <a:ext cx="4609616" cy="957371"/>
      </dsp:txXfrm>
    </dsp:sp>
    <dsp:sp modelId="{02025667-6721-0C40-9212-3C6E117053AD}">
      <dsp:nvSpPr>
        <dsp:cNvPr id="0" name=""/>
        <dsp:cNvSpPr/>
      </dsp:nvSpPr>
      <dsp:spPr>
        <a:xfrm>
          <a:off x="0" y="2009"/>
          <a:ext cx="2622042" cy="13261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1" i="0" kern="1200" dirty="0" smtClean="0">
              <a:latin typeface="Helvetica Neue Condensed" charset="0"/>
              <a:ea typeface="Helvetica Neue Condensed" charset="0"/>
              <a:cs typeface="Helvetica Neue Condensed" charset="0"/>
            </a:rPr>
            <a:t>Ticket</a:t>
          </a:r>
          <a:endParaRPr lang="en-US" sz="3000" b="1" i="0" kern="1200" dirty="0"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64739" y="66748"/>
        <a:ext cx="2492564" cy="1196716"/>
      </dsp:txXfrm>
    </dsp:sp>
    <dsp:sp modelId="{CF61AD20-8FDB-FE49-91F6-D6D29F2A88BF}">
      <dsp:nvSpPr>
        <dsp:cNvPr id="0" name=""/>
        <dsp:cNvSpPr/>
      </dsp:nvSpPr>
      <dsp:spPr>
        <a:xfrm rot="5400000">
          <a:off x="4422268" y="-273092"/>
          <a:ext cx="1060955" cy="46614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Project Manager</a:t>
          </a:r>
          <a:endParaRPr lang="en-US" sz="1400" b="0" i="0" kern="120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Developer</a:t>
          </a:r>
          <a:endParaRPr lang="en-US" sz="1400" b="0" i="0" kern="120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Tester</a:t>
          </a:r>
          <a:endParaRPr lang="en-US" sz="1400" b="0" i="0" kern="120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Project Manager</a:t>
          </a:r>
          <a:endParaRPr lang="en-US" sz="1400" b="0" i="0" kern="120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sp:txBody>
      <dsp:txXfrm rot="-5400000">
        <a:off x="2622042" y="1578926"/>
        <a:ext cx="4609616" cy="957371"/>
      </dsp:txXfrm>
    </dsp:sp>
    <dsp:sp modelId="{FB9E0A9E-E9AF-1D4A-B77D-31A810667CE6}">
      <dsp:nvSpPr>
        <dsp:cNvPr id="0" name=""/>
        <dsp:cNvSpPr/>
      </dsp:nvSpPr>
      <dsp:spPr>
        <a:xfrm>
          <a:off x="0" y="1394514"/>
          <a:ext cx="2622042" cy="13261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1" i="0" kern="1200" dirty="0" smtClean="0">
              <a:latin typeface="Helvetica Neue Condensed" charset="0"/>
              <a:ea typeface="Helvetica Neue Condensed" charset="0"/>
              <a:cs typeface="Helvetica Neue Condensed" charset="0"/>
            </a:rPr>
            <a:t>Workflow</a:t>
          </a:r>
          <a:endParaRPr lang="en-US" sz="3000" b="1" i="0" kern="1200" dirty="0"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64739" y="1459253"/>
        <a:ext cx="2492564" cy="1196716"/>
      </dsp:txXfrm>
    </dsp:sp>
    <dsp:sp modelId="{77D97388-8041-144E-A20A-91FFECF8A04A}">
      <dsp:nvSpPr>
        <dsp:cNvPr id="0" name=""/>
        <dsp:cNvSpPr/>
      </dsp:nvSpPr>
      <dsp:spPr>
        <a:xfrm rot="5400000">
          <a:off x="4422268" y="1119412"/>
          <a:ext cx="1060955" cy="466140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Roles</a:t>
          </a:r>
          <a:endParaRPr lang="en-US" sz="1400" b="0" i="0" kern="120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kern="1200" dirty="0" smtClean="0">
              <a:solidFill>
                <a:srgbClr val="367C2B"/>
              </a:solidFill>
              <a:latin typeface="Helvetica Neue" charset="0"/>
              <a:ea typeface="Helvetica Neue" charset="0"/>
              <a:cs typeface="Helvetica Neue" charset="0"/>
            </a:rPr>
            <a:t>Expertise</a:t>
          </a:r>
          <a:endParaRPr lang="en-US" sz="1400" b="0" i="0" kern="1200" dirty="0">
            <a:solidFill>
              <a:srgbClr val="367C2B"/>
            </a:solidFill>
            <a:latin typeface="Helvetica Neue" charset="0"/>
            <a:ea typeface="Helvetica Neue" charset="0"/>
            <a:cs typeface="Helvetica Neue" charset="0"/>
          </a:endParaRPr>
        </a:p>
      </dsp:txBody>
      <dsp:txXfrm rot="-5400000">
        <a:off x="2622042" y="2971430"/>
        <a:ext cx="4609616" cy="957371"/>
      </dsp:txXfrm>
    </dsp:sp>
    <dsp:sp modelId="{4017E0B5-8F21-DC46-8244-03DE529B320C}">
      <dsp:nvSpPr>
        <dsp:cNvPr id="0" name=""/>
        <dsp:cNvSpPr/>
      </dsp:nvSpPr>
      <dsp:spPr>
        <a:xfrm>
          <a:off x="0" y="2787018"/>
          <a:ext cx="2622042" cy="132619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1" i="0" kern="1200" dirty="0" smtClean="0">
              <a:latin typeface="Helvetica Neue Condensed" charset="0"/>
              <a:ea typeface="Helvetica Neue Condensed" charset="0"/>
              <a:cs typeface="Helvetica Neue Condensed" charset="0"/>
            </a:rPr>
            <a:t>Task distribution</a:t>
          </a:r>
          <a:endParaRPr lang="en-US" sz="3000" b="1" i="0" kern="1200" dirty="0"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64739" y="2851757"/>
        <a:ext cx="2492564" cy="119671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16B88C-2BE2-CA40-A482-3CBDCA1BECBD}">
      <dsp:nvSpPr>
        <dsp:cNvPr id="0" name=""/>
        <dsp:cNvSpPr/>
      </dsp:nvSpPr>
      <dsp:spPr>
        <a:xfrm>
          <a:off x="2381" y="1514739"/>
          <a:ext cx="2389187" cy="2389187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dirty="0" smtClean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Daily scrum</a:t>
          </a:r>
          <a:endParaRPr lang="en-US" sz="1800" b="1" i="0" kern="1200" dirty="0"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352269" y="1864627"/>
        <a:ext cx="1689411" cy="1689411"/>
      </dsp:txXfrm>
    </dsp:sp>
    <dsp:sp modelId="{F5E59F81-A01B-9743-949D-294B93EE660C}">
      <dsp:nvSpPr>
        <dsp:cNvPr id="0" name=""/>
        <dsp:cNvSpPr/>
      </dsp:nvSpPr>
      <dsp:spPr>
        <a:xfrm>
          <a:off x="1913731" y="1514739"/>
          <a:ext cx="2389187" cy="2389187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dirty="0" smtClean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Documentation</a:t>
          </a:r>
          <a:endParaRPr lang="en-US" sz="1800" b="1" i="0" kern="1200" dirty="0"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2263619" y="1864627"/>
        <a:ext cx="1689411" cy="1689411"/>
      </dsp:txXfrm>
    </dsp:sp>
    <dsp:sp modelId="{63FC93D2-491F-6240-9ADF-0CC00A3EFA0E}">
      <dsp:nvSpPr>
        <dsp:cNvPr id="0" name=""/>
        <dsp:cNvSpPr/>
      </dsp:nvSpPr>
      <dsp:spPr>
        <a:xfrm>
          <a:off x="3825081" y="1514739"/>
          <a:ext cx="2389187" cy="2389187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dirty="0" smtClean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Communication</a:t>
          </a:r>
          <a:endParaRPr lang="en-US" sz="1800" b="1" i="0" kern="1200" dirty="0"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4174969" y="1864627"/>
        <a:ext cx="1689411" cy="1689411"/>
      </dsp:txXfrm>
    </dsp:sp>
    <dsp:sp modelId="{5642629C-115E-2945-A907-479BF214FB25}">
      <dsp:nvSpPr>
        <dsp:cNvPr id="0" name=""/>
        <dsp:cNvSpPr/>
      </dsp:nvSpPr>
      <dsp:spPr>
        <a:xfrm>
          <a:off x="5736431" y="1514739"/>
          <a:ext cx="2389187" cy="2389187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alpha val="5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dirty="0" smtClean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rPr>
            <a:t>Pair programming</a:t>
          </a:r>
          <a:endParaRPr lang="en-US" sz="1800" b="1" i="0" kern="1200" dirty="0">
            <a:solidFill>
              <a:srgbClr val="367C2B"/>
            </a:solidFill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6086319" y="1864627"/>
        <a:ext cx="1689411" cy="168941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FCBA19-CB96-6047-95E3-6C1EFF9FE1B0}">
      <dsp:nvSpPr>
        <dsp:cNvPr id="0" name=""/>
        <dsp:cNvSpPr/>
      </dsp:nvSpPr>
      <dsp:spPr>
        <a:xfrm>
          <a:off x="2540" y="1683648"/>
          <a:ext cx="2476500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i="0" kern="1200" dirty="0" err="1" smtClean="0">
              <a:latin typeface="Helvetica Neue Condensed" charset="0"/>
              <a:ea typeface="Helvetica Neue Condensed" charset="0"/>
              <a:cs typeface="Helvetica Neue Condensed" charset="0"/>
            </a:rPr>
            <a:t>Gitlab</a:t>
          </a:r>
          <a:endParaRPr lang="en-US" sz="2300" b="1" i="0" kern="1200" dirty="0"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2540" y="1683648"/>
        <a:ext cx="2476500" cy="662400"/>
      </dsp:txXfrm>
    </dsp:sp>
    <dsp:sp modelId="{075D174B-272E-0C48-B06A-48642EF3C6C8}">
      <dsp:nvSpPr>
        <dsp:cNvPr id="0" name=""/>
        <dsp:cNvSpPr/>
      </dsp:nvSpPr>
      <dsp:spPr>
        <a:xfrm>
          <a:off x="2540" y="2346048"/>
          <a:ext cx="2476500" cy="138896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CI/CD</a:t>
          </a:r>
          <a:endParaRPr lang="en-US" sz="2300" b="0" i="0" kern="120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Tags</a:t>
          </a:r>
          <a:endParaRPr lang="en-US" sz="2300" b="0" i="0" kern="120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300" b="0" i="0" kern="120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</dsp:txBody>
      <dsp:txXfrm>
        <a:off x="2540" y="2346048"/>
        <a:ext cx="2476500" cy="1388969"/>
      </dsp:txXfrm>
    </dsp:sp>
    <dsp:sp modelId="{6B921A67-38DA-E749-BF8D-F258A9F0919B}">
      <dsp:nvSpPr>
        <dsp:cNvPr id="0" name=""/>
        <dsp:cNvSpPr/>
      </dsp:nvSpPr>
      <dsp:spPr>
        <a:xfrm>
          <a:off x="2825750" y="1683648"/>
          <a:ext cx="2476500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i="0" kern="1200" dirty="0" smtClean="0">
              <a:latin typeface="Helvetica Neue Condensed" charset="0"/>
              <a:ea typeface="Helvetica Neue Condensed" charset="0"/>
              <a:cs typeface="Helvetica Neue Condensed" charset="0"/>
            </a:rPr>
            <a:t>Ticket</a:t>
          </a:r>
          <a:endParaRPr lang="en-US" sz="2300" b="1" i="0" kern="1200" dirty="0"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2825750" y="1683648"/>
        <a:ext cx="2476500" cy="662400"/>
      </dsp:txXfrm>
    </dsp:sp>
    <dsp:sp modelId="{44415275-E669-2444-B340-93628B07AEA2}">
      <dsp:nvSpPr>
        <dsp:cNvPr id="0" name=""/>
        <dsp:cNvSpPr/>
      </dsp:nvSpPr>
      <dsp:spPr>
        <a:xfrm>
          <a:off x="2825750" y="2346048"/>
          <a:ext cx="2476500" cy="138896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Story point</a:t>
          </a:r>
          <a:endParaRPr lang="en-US" sz="2300" b="0" i="0" kern="120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Estimation</a:t>
          </a:r>
          <a:endParaRPr lang="en-US" sz="2300" b="0" i="0" kern="120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Timesheet</a:t>
          </a:r>
          <a:endParaRPr lang="en-US" sz="2300" b="0" i="0" kern="120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</dsp:txBody>
      <dsp:txXfrm>
        <a:off x="2825750" y="2346048"/>
        <a:ext cx="2476500" cy="1388969"/>
      </dsp:txXfrm>
    </dsp:sp>
    <dsp:sp modelId="{008C2130-CFDB-2044-8ADC-1C4FB6C53530}">
      <dsp:nvSpPr>
        <dsp:cNvPr id="0" name=""/>
        <dsp:cNvSpPr/>
      </dsp:nvSpPr>
      <dsp:spPr>
        <a:xfrm>
          <a:off x="5648960" y="1683648"/>
          <a:ext cx="2476500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b="1" i="0" kern="1200" dirty="0" smtClean="0">
              <a:latin typeface="Helvetica Neue Condensed" charset="0"/>
              <a:ea typeface="Helvetica Neue Condensed" charset="0"/>
              <a:cs typeface="Helvetica Neue Condensed" charset="0"/>
            </a:rPr>
            <a:t>Communication</a:t>
          </a:r>
          <a:endParaRPr lang="en-US" sz="2300" b="1" i="0" kern="1200" dirty="0">
            <a:latin typeface="Helvetica Neue Condensed" charset="0"/>
            <a:ea typeface="Helvetica Neue Condensed" charset="0"/>
            <a:cs typeface="Helvetica Neue Condensed" charset="0"/>
          </a:endParaRPr>
        </a:p>
      </dsp:txBody>
      <dsp:txXfrm>
        <a:off x="5648960" y="1683648"/>
        <a:ext cx="2476500" cy="662400"/>
      </dsp:txXfrm>
    </dsp:sp>
    <dsp:sp modelId="{5637CBF4-7A55-394D-93ED-13B6C022B9F0}">
      <dsp:nvSpPr>
        <dsp:cNvPr id="0" name=""/>
        <dsp:cNvSpPr/>
      </dsp:nvSpPr>
      <dsp:spPr>
        <a:xfrm>
          <a:off x="5648960" y="2346048"/>
          <a:ext cx="2476500" cy="138896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Scrum</a:t>
          </a:r>
          <a:endParaRPr lang="en-US" sz="2300" b="0" i="0" kern="120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b="0" i="0" kern="1200" dirty="0" smtClean="0">
              <a:solidFill>
                <a:srgbClr val="367C2B"/>
              </a:solidFill>
              <a:latin typeface="Helvetica Neue Medium" charset="0"/>
              <a:ea typeface="Helvetica Neue Medium" charset="0"/>
              <a:cs typeface="Helvetica Neue Medium" charset="0"/>
            </a:rPr>
            <a:t>Retrospective</a:t>
          </a:r>
          <a:endParaRPr lang="en-US" sz="2300" b="0" i="0" kern="1200" dirty="0">
            <a:solidFill>
              <a:srgbClr val="367C2B"/>
            </a:solidFill>
            <a:latin typeface="Helvetica Neue Medium" charset="0"/>
            <a:ea typeface="Helvetica Neue Medium" charset="0"/>
            <a:cs typeface="Helvetica Neue Medium" charset="0"/>
          </a:endParaRPr>
        </a:p>
      </dsp:txBody>
      <dsp:txXfrm>
        <a:off x="5648960" y="2346048"/>
        <a:ext cx="2476500" cy="1388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F76B3406-BCE9-4240-AF8C-4B73BDD05F46}" type="datetimeFigureOut">
              <a:rPr lang="ar-SA" smtClean="0"/>
              <a:t>12 ربيع الثاني، 1441</a:t>
            </a:fld>
            <a:endParaRPr lang="ar-SA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2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SA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3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95902F54-FD7A-428B-8381-ADE936105B6D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4223097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0A133-3361-964A-8C55-755F5E466A34}" type="datetimeFigureOut">
              <a:rPr lang="en-US" smtClean="0"/>
              <a:t>12/9/19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F3209-4883-0640-954E-B38F02BD1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224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74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556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043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588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5858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33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0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1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24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3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262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827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652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7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85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73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7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00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diagramData" Target="../diagrams/data2.xml"/><Relationship Id="rId5" Type="http://schemas.openxmlformats.org/officeDocument/2006/relationships/diagramLayout" Target="../diagrams/layout2.xml"/><Relationship Id="rId6" Type="http://schemas.openxmlformats.org/officeDocument/2006/relationships/diagramQuickStyle" Target="../diagrams/quickStyle2.xml"/><Relationship Id="rId7" Type="http://schemas.openxmlformats.org/officeDocument/2006/relationships/diagramColors" Target="../diagrams/colors2.xml"/><Relationship Id="rId8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diagramData" Target="../diagrams/data3.xml"/><Relationship Id="rId5" Type="http://schemas.openxmlformats.org/officeDocument/2006/relationships/diagramLayout" Target="../diagrams/layout3.xml"/><Relationship Id="rId6" Type="http://schemas.openxmlformats.org/officeDocument/2006/relationships/diagramQuickStyle" Target="../diagrams/quickStyle3.xml"/><Relationship Id="rId7" Type="http://schemas.openxmlformats.org/officeDocument/2006/relationships/diagramColors" Target="../diagrams/colors3.xml"/><Relationship Id="rId8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diagramData" Target="../diagrams/data4.xml"/><Relationship Id="rId5" Type="http://schemas.openxmlformats.org/officeDocument/2006/relationships/diagramLayout" Target="../diagrams/layout4.xml"/><Relationship Id="rId6" Type="http://schemas.openxmlformats.org/officeDocument/2006/relationships/diagramQuickStyle" Target="../diagrams/quickStyle4.xml"/><Relationship Id="rId7" Type="http://schemas.openxmlformats.org/officeDocument/2006/relationships/diagramColors" Target="../diagrams/colors4.xml"/><Relationship Id="rId8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diagramData" Target="../diagrams/data5.xml"/><Relationship Id="rId5" Type="http://schemas.openxmlformats.org/officeDocument/2006/relationships/diagramLayout" Target="../diagrams/layout5.xml"/><Relationship Id="rId6" Type="http://schemas.openxmlformats.org/officeDocument/2006/relationships/diagramQuickStyle" Target="../diagrams/quickStyle5.xml"/><Relationship Id="rId7" Type="http://schemas.openxmlformats.org/officeDocument/2006/relationships/diagramColors" Target="../diagrams/colors5.xml"/><Relationship Id="rId8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872EB5A2-5932-471E-B47D-1D1F712FC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ar-SA" smtClean="0"/>
              <a:t>22.11.2019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39C1DD76-49B4-4D64-A94D-4C65FE6A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Project 2019 – IOS team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8A1EB15-C51E-43AE-BF99-B4E7B0BF1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D7BD9E54-FCCC-492E-83E9-A932ABAC7656}"/>
              </a:ext>
            </a:extLst>
          </p:cNvPr>
          <p:cNvSpPr txBox="1"/>
          <p:nvPr/>
        </p:nvSpPr>
        <p:spPr>
          <a:xfrm>
            <a:off x="2529841" y="2530549"/>
            <a:ext cx="684276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 dirty="0" smtClean="0">
                <a:ln w="1905"/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Helvetica Neue Condensed" charset="0"/>
                <a:ea typeface="Helvetica Neue Condensed" charset="0"/>
                <a:cs typeface="Helvetica Neue Condensed" charset="0"/>
              </a:rPr>
              <a:t>Technical Presentation</a:t>
            </a:r>
            <a:endParaRPr lang="en-US" sz="5400" b="1" dirty="0">
              <a:ln w="1905"/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61BCF448-0FE1-4CDF-9C85-9B27C1596B98}"/>
              </a:ext>
            </a:extLst>
          </p:cNvPr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765BDD22-FCB8-419B-AA10-413024B7B2CF}"/>
              </a:ext>
            </a:extLst>
          </p:cNvPr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976" y="4999045"/>
            <a:ext cx="1495335" cy="10006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27" y="5156563"/>
            <a:ext cx="3170437" cy="90407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2750" y="4800486"/>
            <a:ext cx="2795490" cy="1397745"/>
          </a:xfrm>
          <a:prstGeom prst="rect">
            <a:avLst/>
          </a:prstGeom>
        </p:spPr>
      </p:pic>
      <p:sp>
        <p:nvSpPr>
          <p:cNvPr id="12" name="مستطيل 11"/>
          <p:cNvSpPr/>
          <p:nvPr/>
        </p:nvSpPr>
        <p:spPr>
          <a:xfrm>
            <a:off x="2308862" y="225921"/>
            <a:ext cx="728471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Helvetica Neue" charset="0"/>
                <a:ea typeface="Helvetica Neue" charset="0"/>
                <a:cs typeface="Helvetica Neue" charset="0"/>
              </a:rPr>
              <a:t>Capstone Project 2019</a:t>
            </a:r>
          </a:p>
          <a:p>
            <a:pPr algn="ctr"/>
            <a:r>
              <a:rPr lang="en-US" sz="40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Helvetica Neue" charset="0"/>
                <a:ea typeface="Helvetica Neue" charset="0"/>
                <a:cs typeface="Helvetica Neue" charset="0"/>
              </a:rPr>
              <a:t>IOS Team</a:t>
            </a:r>
          </a:p>
        </p:txBody>
      </p:sp>
    </p:spTree>
    <p:extLst>
      <p:ext uri="{BB962C8B-B14F-4D97-AF65-F5344CB8AC3E}">
        <p14:creationId xmlns:p14="http://schemas.microsoft.com/office/powerpoint/2010/main" val="914370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Headline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2019 – IOS team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19.12.2019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2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عنصر نائب للمحتوى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n w="1905"/>
                <a:solidFill>
                  <a:schemeClr val="tx1">
                    <a:lumMod val="85000"/>
                    <a:lumOff val="15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Helvetica Neue" charset="0"/>
                <a:ea typeface="Helvetica Neue" charset="0"/>
                <a:cs typeface="Helvetica Neue" charset="0"/>
              </a:rPr>
              <a:t>Description</a:t>
            </a:r>
            <a:endParaRPr lang="de-DE" dirty="0">
              <a:solidFill>
                <a:schemeClr val="tx1">
                  <a:lumMod val="85000"/>
                  <a:lumOff val="1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ar-SA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5746" y="365539"/>
            <a:ext cx="1138054" cy="113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0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Project Management (Responsibilities)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2019 – IOS team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19.12.2019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3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عنصر نائب للمحتوى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solidFill>
                <a:schemeClr val="tx1">
                  <a:lumMod val="85000"/>
                  <a:lumOff val="1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ar-SA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5746" y="365539"/>
            <a:ext cx="1138054" cy="1138054"/>
          </a:xfrm>
          <a:prstGeom prst="rect">
            <a:avLst/>
          </a:prstGeom>
        </p:spPr>
      </p:pic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1048053660"/>
              </p:ext>
            </p:extLst>
          </p:nvPr>
        </p:nvGraphicFramePr>
        <p:xfrm>
          <a:off x="838200" y="1586929"/>
          <a:ext cx="10515600" cy="45514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29478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Project Management (Methodologies)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2019 – IOS team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19.12.2019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4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عنصر نائب للمحتوى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solidFill>
                <a:schemeClr val="tx1">
                  <a:lumMod val="85000"/>
                  <a:lumOff val="1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ar-SA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5746" y="365539"/>
            <a:ext cx="1138054" cy="1138054"/>
          </a:xfrm>
          <a:prstGeom prst="rect">
            <a:avLst/>
          </a:prstGeom>
        </p:spPr>
      </p:pic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1506907276"/>
              </p:ext>
            </p:extLst>
          </p:nvPr>
        </p:nvGraphicFramePr>
        <p:xfrm>
          <a:off x="2320290" y="1586929"/>
          <a:ext cx="6719570" cy="4233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2361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Project Management (Flow)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2019 – IOS team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19.12.2019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5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عنصر نائب للمحتوى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solidFill>
                <a:schemeClr val="tx1">
                  <a:lumMod val="85000"/>
                  <a:lumOff val="1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ar-SA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5746" y="365539"/>
            <a:ext cx="1138054" cy="1138054"/>
          </a:xfrm>
          <a:prstGeom prst="rect">
            <a:avLst/>
          </a:prstGeom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188767136"/>
              </p:ext>
            </p:extLst>
          </p:nvPr>
        </p:nvGraphicFramePr>
        <p:xfrm>
          <a:off x="2032000" y="1924167"/>
          <a:ext cx="7283450" cy="41152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654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Project Management (Tools)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2019 – IOS team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19.12.2019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6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5746" y="365539"/>
            <a:ext cx="1138054" cy="1138054"/>
          </a:xfrm>
          <a:prstGeom prst="rect">
            <a:avLst/>
          </a:prstGeom>
        </p:spPr>
      </p:pic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173118318"/>
              </p:ext>
            </p:extLst>
          </p:nvPr>
        </p:nvGraphicFramePr>
        <p:xfrm>
          <a:off x="1700530" y="75395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9059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Project Management (Improvements)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Capstone Project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2019 – IOS team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19.12.2019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7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3" name="عنصر نائب للمحتوى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>
              <a:solidFill>
                <a:schemeClr val="tx1">
                  <a:lumMod val="85000"/>
                  <a:lumOff val="1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ar-SA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5746" y="365539"/>
            <a:ext cx="1138054" cy="1138054"/>
          </a:xfrm>
          <a:prstGeom prst="rect">
            <a:avLst/>
          </a:prstGeom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53151280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5101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5632</TotalTime>
  <Words>150</Words>
  <Application>Microsoft Macintosh PowerPoint</Application>
  <PresentationFormat>Widescreen</PresentationFormat>
  <Paragraphs>80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</vt:lpstr>
      <vt:lpstr>Calibri Light</vt:lpstr>
      <vt:lpstr>Helvetica Neue</vt:lpstr>
      <vt:lpstr>Helvetica Neue Condensed</vt:lpstr>
      <vt:lpstr>Helvetica Neue Light</vt:lpstr>
      <vt:lpstr>Helvetica Neue Medium</vt:lpstr>
      <vt:lpstr>Arial</vt:lpstr>
      <vt:lpstr>Office Theme</vt:lpstr>
      <vt:lpstr>PowerPoint Presentation</vt:lpstr>
      <vt:lpstr>Headline</vt:lpstr>
      <vt:lpstr>Project Management (Responsibilities)</vt:lpstr>
      <vt:lpstr>Project Management (Methodologies)</vt:lpstr>
      <vt:lpstr>Project Management (Flow)</vt:lpstr>
      <vt:lpstr>Project Management (Tools)</vt:lpstr>
      <vt:lpstr>Project Management (Improvements)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Requirements</dc:title>
  <dc:creator>Md. Nabid Imteaj</dc:creator>
  <cp:lastModifiedBy>Md. Nabid Imteaj</cp:lastModifiedBy>
  <cp:revision>263</cp:revision>
  <dcterms:created xsi:type="dcterms:W3CDTF">2019-10-21T07:54:10Z</dcterms:created>
  <dcterms:modified xsi:type="dcterms:W3CDTF">2019-12-09T23:25:58Z</dcterms:modified>
</cp:coreProperties>
</file>

<file path=docProps/thumbnail.jpeg>
</file>